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301" r:id="rId4"/>
    <p:sldId id="312" r:id="rId5"/>
    <p:sldId id="313" r:id="rId6"/>
    <p:sldId id="257" r:id="rId7"/>
    <p:sldId id="31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6F0"/>
    <a:srgbClr val="B7D3ED"/>
    <a:srgbClr val="8EC26A"/>
    <a:srgbClr val="A7CF8B"/>
    <a:srgbClr val="FFE285"/>
    <a:srgbClr val="404040"/>
    <a:srgbClr val="000080"/>
    <a:srgbClr val="B49173"/>
    <a:srgbClr val="C8AE98"/>
    <a:srgbClr val="D6B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0629" autoAdjust="0"/>
  </p:normalViewPr>
  <p:slideViewPr>
    <p:cSldViewPr snapToGrid="0">
      <p:cViewPr varScale="1">
        <p:scale>
          <a:sx n="99" d="100"/>
          <a:sy n="99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 용민" userId="07e05fbf8a1fba0d" providerId="LiveId" clId="{2E0E44E9-87AC-40B6-B28D-DF662ABC56DE}"/>
    <pc:docChg chg="modSld">
      <pc:chgData name="강 용민" userId="07e05fbf8a1fba0d" providerId="LiveId" clId="{2E0E44E9-87AC-40B6-B28D-DF662ABC56DE}" dt="2022-11-07T15:12:40.294" v="5" actId="20577"/>
      <pc:docMkLst>
        <pc:docMk/>
      </pc:docMkLst>
      <pc:sldChg chg="modSp mod">
        <pc:chgData name="강 용민" userId="07e05fbf8a1fba0d" providerId="LiveId" clId="{2E0E44E9-87AC-40B6-B28D-DF662ABC56DE}" dt="2022-11-07T15:12:40.294" v="5" actId="20577"/>
        <pc:sldMkLst>
          <pc:docMk/>
          <pc:sldMk cId="4059289029" sldId="257"/>
        </pc:sldMkLst>
        <pc:spChg chg="mod">
          <ac:chgData name="강 용민" userId="07e05fbf8a1fba0d" providerId="LiveId" clId="{2E0E44E9-87AC-40B6-B28D-DF662ABC56DE}" dt="2022-11-07T15:12:40.294" v="5" actId="20577"/>
          <ac:spMkLst>
            <pc:docMk/>
            <pc:sldMk cId="4059289029" sldId="257"/>
            <ac:spMk id="56" creationId="{F611A86A-70DC-49C2-B261-9820191176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61BB8-6EF2-4D28-84B6-773486CAA0B8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6BF4D-E850-4CC8-9D9A-21FF6D048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7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BF4D-E850-4CC8-9D9A-21FF6D048EA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4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0C054-A02F-4B14-97C1-4966C2B75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E93C75-C65B-4859-A98F-D29A52316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10394-511F-4FD5-924E-A1A81C568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73B12-B65A-48CC-B25E-FDC8DD1B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6C8D0-031D-42A2-97BC-FB08E099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65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8D87E-5314-4E38-B31A-C090ABB7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CE9AB0-342F-406D-AA4E-144414ABA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08466-7BF2-4512-A7E1-14DD344E9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30F111-1270-469E-92AC-E87DE04C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E38F64-9A1B-469A-AEE7-23C73AAC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19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7D7AF0-B8EA-4D75-8C8B-BFE71A5AB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9A334B-D94A-4019-AF44-C46B8D254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26702-69D1-4E64-88BD-9E6273B0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1AA24-D45C-40BC-BE35-A83D6A28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CD5381-4D1F-4F22-99A4-114EE274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1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D4B58-18C4-4D8A-8307-71262A7E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ED7C9-8B56-47EF-AF07-3E2B47B3C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58B193-5C8A-4AA3-A88E-48333EA2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C0F7E-87C6-4AA5-9283-CBCACF03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B5F64-EA30-4687-8F12-520D742E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90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627AA-6929-431D-8AD1-C9437020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58C9C1-A4FB-4D95-A95C-BEECC0EAD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A76F92-ED6E-45DE-93EE-D1B8FC54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D71EF2-311C-434E-972A-84E9AAA8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44D7F-5F82-4E31-B7C7-173FADB8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3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57E80-F542-4463-B90A-F372FC38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EE312-B618-464D-979A-E9EB9A3F8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CDD5C6-A184-4879-8306-A8343D38B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576A4F-E566-414B-9AC0-4B72C36C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63A2AB-33C9-42D9-BD48-E4D0F5D60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313266-8D94-4ADC-A24A-7386EBDE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60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3D5F-F14D-49E8-A742-95341310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FD583E-89F0-4D37-9DAE-7EC979769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DB47C1-EF4E-4654-BA30-5E7A70057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6CB617-C466-4625-B415-661B2E528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DD8A90-824A-4906-B023-BECCE5C95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7A1ACE-F0A8-4146-B814-C97D184D7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A69D45-52FC-4220-8F57-1A10FB3B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5589B4-86C9-4022-A8D2-46773B6FE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72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EEDE8-356E-45C0-A4C4-08D256DC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AE4A6E-02B1-46CD-BA9A-D7C72EDD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4162F6-CE49-4CC0-AF92-6B614F95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7506A5-6B35-44A7-B3B1-CF98D6D2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9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FCC812-C6AE-4EB4-A4C6-1FCEB190B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BBAF0F-C590-4C6B-99E4-8A31F278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00044D-CE38-4374-91EC-69223694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35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F1BB-6F50-4F22-B3A3-A98D29815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3DDD3-7DDD-47AF-8CAB-39243472B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F82635-8E9E-4418-B6DC-C18C30AB6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36D1EC-34BF-4DE3-BBAB-E62860B9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6E0A0-E5E7-4E3F-9E62-ABB0A729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50E7C0-F096-4906-BFBF-21922879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58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86270-EB21-4305-89CC-AE2A4802D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0C1C-5258-4BC9-966F-D64A579A1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A7A6EF-64EB-41CC-B799-30B6D792B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A2D391-8DD8-4E9D-B1DB-A38BDB8DC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800A36-8CAF-4838-B0F5-00D82FA7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B0815D-9AA4-415C-BD2C-23D88CDB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9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2989FC-D1DD-477E-9FF7-8F5B2387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114CA2-DCE7-41CA-8E11-CDD1908DA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E01BE3-8301-45FD-9BA3-CAB91D4A0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54FFC-264E-4B91-9C2F-3AB3352EBCF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004B8-34A6-465C-9435-7887D6AC8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09625-AE8F-43E5-AE17-0066BBB0F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79A27-C056-497F-BEA9-72F698EDD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47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community/file/1158928016905524023" TargetMode="External"/><Relationship Id="rId2" Type="http://schemas.openxmlformats.org/officeDocument/2006/relationships/hyperlink" Target="https://kor.pngtree.com/freepng/illustrator-class-autumn-clothing-winter-clothing-couple_3954719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youngmin1016/practice_JS" TargetMode="External"/><Relationship Id="rId5" Type="http://schemas.openxmlformats.org/officeDocument/2006/relationships/hyperlink" Target="https://www.data.go.kr/data/15073861/openapi.do" TargetMode="External"/><Relationship Id="rId4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F5CA78C-1371-43CB-8D5B-1727A9B78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0189"/>
            <a:ext cx="9144000" cy="1655762"/>
          </a:xfrm>
        </p:spPr>
        <p:txBody>
          <a:bodyPr anchor="ctr">
            <a:norm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컴퓨터공학과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2019152046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강용민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066E4C-277D-4E92-828C-1A6E4A41D024}"/>
              </a:ext>
            </a:extLst>
          </p:cNvPr>
          <p:cNvGrpSpPr/>
          <p:nvPr/>
        </p:nvGrpSpPr>
        <p:grpSpPr>
          <a:xfrm>
            <a:off x="3285896" y="2744146"/>
            <a:ext cx="806604" cy="631305"/>
            <a:chOff x="8719890" y="769246"/>
            <a:chExt cx="2924176" cy="2288667"/>
          </a:xfrm>
          <a:solidFill>
            <a:schemeClr val="bg1"/>
          </a:solidFill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8C1E20C-8381-4FF8-BFAD-620B524EBED7}"/>
                </a:ext>
              </a:extLst>
            </p:cNvPr>
            <p:cNvSpPr/>
            <p:nvPr/>
          </p:nvSpPr>
          <p:spPr>
            <a:xfrm>
              <a:off x="8719890" y="769246"/>
              <a:ext cx="2924176" cy="2288667"/>
            </a:xfrm>
            <a:custGeom>
              <a:avLst/>
              <a:gdLst>
                <a:gd name="connsiteX0" fmla="*/ 1 w 2924176"/>
                <a:gd name="connsiteY0" fmla="*/ 111374 h 2288667"/>
                <a:gd name="connsiteX1" fmla="*/ 1 w 2924176"/>
                <a:gd name="connsiteY1" fmla="*/ 111375 h 2288667"/>
                <a:gd name="connsiteX2" fmla="*/ 1 w 2924176"/>
                <a:gd name="connsiteY2" fmla="*/ 111375 h 2288667"/>
                <a:gd name="connsiteX3" fmla="*/ 111376 w 2924176"/>
                <a:gd name="connsiteY3" fmla="*/ 0 h 2288667"/>
                <a:gd name="connsiteX4" fmla="*/ 818963 w 2924176"/>
                <a:gd name="connsiteY4" fmla="*/ 0 h 2288667"/>
                <a:gd name="connsiteX5" fmla="*/ 962422 w 2924176"/>
                <a:gd name="connsiteY5" fmla="*/ 111375 h 2288667"/>
                <a:gd name="connsiteX6" fmla="*/ 1033797 w 2924176"/>
                <a:gd name="connsiteY6" fmla="*/ 202727 h 2288667"/>
                <a:gd name="connsiteX7" fmla="*/ 1041468 w 2924176"/>
                <a:gd name="connsiteY7" fmla="*/ 210616 h 2288667"/>
                <a:gd name="connsiteX8" fmla="*/ 2802215 w 2924176"/>
                <a:gd name="connsiteY8" fmla="*/ 210616 h 2288667"/>
                <a:gd name="connsiteX9" fmla="*/ 2924176 w 2924176"/>
                <a:gd name="connsiteY9" fmla="*/ 332577 h 2288667"/>
                <a:gd name="connsiteX10" fmla="*/ 2924176 w 2924176"/>
                <a:gd name="connsiteY10" fmla="*/ 2166706 h 2288667"/>
                <a:gd name="connsiteX11" fmla="*/ 2802215 w 2924176"/>
                <a:gd name="connsiteY11" fmla="*/ 2288667 h 2288667"/>
                <a:gd name="connsiteX12" fmla="*/ 121962 w 2924176"/>
                <a:gd name="connsiteY12" fmla="*/ 2288667 h 2288667"/>
                <a:gd name="connsiteX13" fmla="*/ 1 w 2924176"/>
                <a:gd name="connsiteY13" fmla="*/ 2166706 h 2288667"/>
                <a:gd name="connsiteX14" fmla="*/ 1 w 2924176"/>
                <a:gd name="connsiteY14" fmla="*/ 416519 h 2288667"/>
                <a:gd name="connsiteX15" fmla="*/ 0 w 2924176"/>
                <a:gd name="connsiteY15" fmla="*/ 416517 h 2288667"/>
                <a:gd name="connsiteX16" fmla="*/ 0 w 2924176"/>
                <a:gd name="connsiteY16" fmla="*/ 114893 h 2288667"/>
                <a:gd name="connsiteX17" fmla="*/ 479 w 2924176"/>
                <a:gd name="connsiteY17" fmla="*/ 113738 h 2288667"/>
                <a:gd name="connsiteX18" fmla="*/ 1 w 2924176"/>
                <a:gd name="connsiteY18" fmla="*/ 111375 h 2288667"/>
                <a:gd name="connsiteX19" fmla="*/ 8754 w 2924176"/>
                <a:gd name="connsiteY19" fmla="*/ 68023 h 2288667"/>
                <a:gd name="connsiteX20" fmla="*/ 111376 w 2924176"/>
                <a:gd name="connsiteY20" fmla="*/ 0 h 228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4176" h="2288667">
                  <a:moveTo>
                    <a:pt x="1" y="111374"/>
                  </a:moveTo>
                  <a:lnTo>
                    <a:pt x="1" y="111375"/>
                  </a:lnTo>
                  <a:lnTo>
                    <a:pt x="1" y="111375"/>
                  </a:lnTo>
                  <a:close/>
                  <a:moveTo>
                    <a:pt x="111376" y="0"/>
                  </a:moveTo>
                  <a:lnTo>
                    <a:pt x="818963" y="0"/>
                  </a:lnTo>
                  <a:cubicBezTo>
                    <a:pt x="880474" y="0"/>
                    <a:pt x="949588" y="49864"/>
                    <a:pt x="962422" y="111375"/>
                  </a:cubicBezTo>
                  <a:cubicBezTo>
                    <a:pt x="990726" y="168896"/>
                    <a:pt x="1011810" y="183104"/>
                    <a:pt x="1033797" y="202727"/>
                  </a:cubicBezTo>
                  <a:lnTo>
                    <a:pt x="1041468" y="210616"/>
                  </a:lnTo>
                  <a:lnTo>
                    <a:pt x="2802215" y="210616"/>
                  </a:lnTo>
                  <a:cubicBezTo>
                    <a:pt x="2869572" y="210616"/>
                    <a:pt x="2924176" y="265220"/>
                    <a:pt x="2924176" y="332577"/>
                  </a:cubicBezTo>
                  <a:lnTo>
                    <a:pt x="2924176" y="2166706"/>
                  </a:lnTo>
                  <a:cubicBezTo>
                    <a:pt x="2924176" y="2234063"/>
                    <a:pt x="2869572" y="2288667"/>
                    <a:pt x="2802215" y="2288667"/>
                  </a:cubicBezTo>
                  <a:lnTo>
                    <a:pt x="121962" y="2288667"/>
                  </a:lnTo>
                  <a:cubicBezTo>
                    <a:pt x="54605" y="2288667"/>
                    <a:pt x="1" y="2234063"/>
                    <a:pt x="1" y="2166706"/>
                  </a:cubicBezTo>
                  <a:lnTo>
                    <a:pt x="1" y="416519"/>
                  </a:lnTo>
                  <a:lnTo>
                    <a:pt x="0" y="416517"/>
                  </a:lnTo>
                  <a:lnTo>
                    <a:pt x="0" y="114893"/>
                  </a:lnTo>
                  <a:lnTo>
                    <a:pt x="479" y="113738"/>
                  </a:lnTo>
                  <a:lnTo>
                    <a:pt x="1" y="111375"/>
                  </a:lnTo>
                  <a:lnTo>
                    <a:pt x="8754" y="68023"/>
                  </a:lnTo>
                  <a:cubicBezTo>
                    <a:pt x="25661" y="28049"/>
                    <a:pt x="65243" y="0"/>
                    <a:pt x="1113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5B18E6B-F3E7-44D8-9895-AA82238F2BE6}"/>
                </a:ext>
              </a:extLst>
            </p:cNvPr>
            <p:cNvSpPr/>
            <p:nvPr/>
          </p:nvSpPr>
          <p:spPr>
            <a:xfrm>
              <a:off x="8719891" y="1160644"/>
              <a:ext cx="2924175" cy="1893594"/>
            </a:xfrm>
            <a:prstGeom prst="roundRect">
              <a:avLst>
                <a:gd name="adj" fmla="val 8619"/>
              </a:avLst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FE423574-5E00-4615-B51F-97A39868682A}"/>
              </a:ext>
            </a:extLst>
          </p:cNvPr>
          <p:cNvSpPr/>
          <p:nvPr/>
        </p:nvSpPr>
        <p:spPr>
          <a:xfrm rot="20063369">
            <a:off x="3712378" y="3201948"/>
            <a:ext cx="277918" cy="414644"/>
          </a:xfrm>
          <a:custGeom>
            <a:avLst/>
            <a:gdLst>
              <a:gd name="connsiteX0" fmla="*/ 0 w 971643"/>
              <a:gd name="connsiteY0" fmla="*/ 1022372 h 1449658"/>
              <a:gd name="connsiteX1" fmla="*/ 485822 w 971643"/>
              <a:gd name="connsiteY1" fmla="*/ 0 h 1449658"/>
              <a:gd name="connsiteX2" fmla="*/ 971643 w 971643"/>
              <a:gd name="connsiteY2" fmla="*/ 1022372 h 1449658"/>
              <a:gd name="connsiteX3" fmla="*/ 555440 w 971643"/>
              <a:gd name="connsiteY3" fmla="*/ 1022372 h 1449658"/>
              <a:gd name="connsiteX4" fmla="*/ 555440 w 971643"/>
              <a:gd name="connsiteY4" fmla="*/ 1449658 h 1449658"/>
              <a:gd name="connsiteX5" fmla="*/ 416203 w 971643"/>
              <a:gd name="connsiteY5" fmla="*/ 1449658 h 1449658"/>
              <a:gd name="connsiteX6" fmla="*/ 416203 w 971643"/>
              <a:gd name="connsiteY6" fmla="*/ 1022372 h 1449658"/>
              <a:gd name="connsiteX7" fmla="*/ 0 w 971643"/>
              <a:gd name="connsiteY7" fmla="*/ 1022372 h 1449658"/>
              <a:gd name="connsiteX0" fmla="*/ 0 w 971643"/>
              <a:gd name="connsiteY0" fmla="*/ 1022372 h 1449658"/>
              <a:gd name="connsiteX1" fmla="*/ 485822 w 971643"/>
              <a:gd name="connsiteY1" fmla="*/ 0 h 1449658"/>
              <a:gd name="connsiteX2" fmla="*/ 971643 w 971643"/>
              <a:gd name="connsiteY2" fmla="*/ 1022372 h 1449658"/>
              <a:gd name="connsiteX3" fmla="*/ 555440 w 971643"/>
              <a:gd name="connsiteY3" fmla="*/ 1022372 h 1449658"/>
              <a:gd name="connsiteX4" fmla="*/ 555440 w 971643"/>
              <a:gd name="connsiteY4" fmla="*/ 1449658 h 1449658"/>
              <a:gd name="connsiteX5" fmla="*/ 416203 w 971643"/>
              <a:gd name="connsiteY5" fmla="*/ 1449658 h 1449658"/>
              <a:gd name="connsiteX6" fmla="*/ 417242 w 971643"/>
              <a:gd name="connsiteY6" fmla="*/ 885004 h 1449658"/>
              <a:gd name="connsiteX7" fmla="*/ 0 w 971643"/>
              <a:gd name="connsiteY7" fmla="*/ 1022372 h 1449658"/>
              <a:gd name="connsiteX0" fmla="*/ 0 w 971643"/>
              <a:gd name="connsiteY0" fmla="*/ 1022372 h 1449658"/>
              <a:gd name="connsiteX1" fmla="*/ 485822 w 971643"/>
              <a:gd name="connsiteY1" fmla="*/ 0 h 1449658"/>
              <a:gd name="connsiteX2" fmla="*/ 971643 w 971643"/>
              <a:gd name="connsiteY2" fmla="*/ 1022372 h 1449658"/>
              <a:gd name="connsiteX3" fmla="*/ 569668 w 971643"/>
              <a:gd name="connsiteY3" fmla="*/ 887747 h 1449658"/>
              <a:gd name="connsiteX4" fmla="*/ 555440 w 971643"/>
              <a:gd name="connsiteY4" fmla="*/ 1449658 h 1449658"/>
              <a:gd name="connsiteX5" fmla="*/ 416203 w 971643"/>
              <a:gd name="connsiteY5" fmla="*/ 1449658 h 1449658"/>
              <a:gd name="connsiteX6" fmla="*/ 417242 w 971643"/>
              <a:gd name="connsiteY6" fmla="*/ 885004 h 1449658"/>
              <a:gd name="connsiteX7" fmla="*/ 0 w 971643"/>
              <a:gd name="connsiteY7" fmla="*/ 1022372 h 144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1643" h="1449658">
                <a:moveTo>
                  <a:pt x="0" y="1022372"/>
                </a:moveTo>
                <a:lnTo>
                  <a:pt x="485822" y="0"/>
                </a:lnTo>
                <a:lnTo>
                  <a:pt x="971643" y="1022372"/>
                </a:lnTo>
                <a:lnTo>
                  <a:pt x="569668" y="887747"/>
                </a:lnTo>
                <a:lnTo>
                  <a:pt x="555440" y="1449658"/>
                </a:lnTo>
                <a:lnTo>
                  <a:pt x="416203" y="1449658"/>
                </a:lnTo>
                <a:cubicBezTo>
                  <a:pt x="416549" y="1261440"/>
                  <a:pt x="416896" y="1073222"/>
                  <a:pt x="417242" y="885004"/>
                </a:cubicBezTo>
                <a:lnTo>
                  <a:pt x="0" y="1022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95F5473-12FB-4083-88DC-CB7C6E3D014E}"/>
              </a:ext>
            </a:extLst>
          </p:cNvPr>
          <p:cNvSpPr/>
          <p:nvPr/>
        </p:nvSpPr>
        <p:spPr>
          <a:xfrm>
            <a:off x="2853396" y="2900093"/>
            <a:ext cx="607759" cy="384785"/>
          </a:xfrm>
          <a:custGeom>
            <a:avLst/>
            <a:gdLst>
              <a:gd name="connsiteX0" fmla="*/ 2006939 w 4912964"/>
              <a:gd name="connsiteY0" fmla="*/ 141 h 3298720"/>
              <a:gd name="connsiteX1" fmla="*/ 3186626 w 4912964"/>
              <a:gd name="connsiteY1" fmla="*/ 825301 h 3298720"/>
              <a:gd name="connsiteX2" fmla="*/ 3219917 w 4912964"/>
              <a:gd name="connsiteY2" fmla="*/ 952801 h 3298720"/>
              <a:gd name="connsiteX3" fmla="*/ 3234500 w 4912964"/>
              <a:gd name="connsiteY3" fmla="*/ 943742 h 3298720"/>
              <a:gd name="connsiteX4" fmla="*/ 3567995 w 4912964"/>
              <a:gd name="connsiteY4" fmla="*/ 860167 h 3298720"/>
              <a:gd name="connsiteX5" fmla="*/ 4276158 w 4912964"/>
              <a:gd name="connsiteY5" fmla="*/ 1353383 h 3298720"/>
              <a:gd name="connsiteX6" fmla="*/ 4315082 w 4912964"/>
              <a:gd name="connsiteY6" fmla="*/ 1523996 h 3298720"/>
              <a:gd name="connsiteX7" fmla="*/ 4313809 w 4912964"/>
              <a:gd name="connsiteY7" fmla="*/ 1653646 h 3298720"/>
              <a:gd name="connsiteX8" fmla="*/ 4323997 w 4912964"/>
              <a:gd name="connsiteY8" fmla="*/ 1656265 h 3298720"/>
              <a:gd name="connsiteX9" fmla="*/ 4912964 w 4912964"/>
              <a:gd name="connsiteY9" fmla="*/ 2456812 h 3298720"/>
              <a:gd name="connsiteX10" fmla="*/ 4160436 w 4912964"/>
              <a:gd name="connsiteY10" fmla="*/ 3290717 h 3298720"/>
              <a:gd name="connsiteX11" fmla="*/ 4150587 w 4912964"/>
              <a:gd name="connsiteY11" fmla="*/ 3291214 h 3298720"/>
              <a:gd name="connsiteX12" fmla="*/ 4150587 w 4912964"/>
              <a:gd name="connsiteY12" fmla="*/ 3298720 h 3298720"/>
              <a:gd name="connsiteX13" fmla="*/ 1036607 w 4912964"/>
              <a:gd name="connsiteY13" fmla="*/ 3298720 h 3298720"/>
              <a:gd name="connsiteX14" fmla="*/ 979178 w 4912964"/>
              <a:gd name="connsiteY14" fmla="*/ 3298720 h 3298720"/>
              <a:gd name="connsiteX15" fmla="*/ 979178 w 4912964"/>
              <a:gd name="connsiteY15" fmla="*/ 3295820 h 3298720"/>
              <a:gd name="connsiteX16" fmla="*/ 930620 w 4912964"/>
              <a:gd name="connsiteY16" fmla="*/ 3293368 h 3298720"/>
              <a:gd name="connsiteX17" fmla="*/ 0 w 4912964"/>
              <a:gd name="connsiteY17" fmla="*/ 2262113 h 3298720"/>
              <a:gd name="connsiteX18" fmla="*/ 728352 w 4912964"/>
              <a:gd name="connsiteY18" fmla="*/ 1272110 h 3298720"/>
              <a:gd name="connsiteX19" fmla="*/ 797492 w 4912964"/>
              <a:gd name="connsiteY19" fmla="*/ 1254332 h 3298720"/>
              <a:gd name="connsiteX20" fmla="*/ 796078 w 4912964"/>
              <a:gd name="connsiteY20" fmla="*/ 1219869 h 3298720"/>
              <a:gd name="connsiteX21" fmla="*/ 852747 w 4912964"/>
              <a:gd name="connsiteY21" fmla="*/ 860603 h 3298720"/>
              <a:gd name="connsiteX22" fmla="*/ 2006939 w 4912964"/>
              <a:gd name="connsiteY22" fmla="*/ 141 h 32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912964" h="3298720">
                <a:moveTo>
                  <a:pt x="2006939" y="141"/>
                </a:moveTo>
                <a:cubicBezTo>
                  <a:pt x="2536934" y="-7876"/>
                  <a:pt x="3012397" y="324697"/>
                  <a:pt x="3186626" y="825301"/>
                </a:cubicBezTo>
                <a:lnTo>
                  <a:pt x="3219917" y="952801"/>
                </a:lnTo>
                <a:lnTo>
                  <a:pt x="3234500" y="943742"/>
                </a:lnTo>
                <a:cubicBezTo>
                  <a:pt x="3335371" y="891284"/>
                  <a:pt x="3449050" y="861584"/>
                  <a:pt x="3567995" y="860167"/>
                </a:cubicBezTo>
                <a:cubicBezTo>
                  <a:pt x="3885181" y="856388"/>
                  <a:pt x="4169723" y="1054564"/>
                  <a:pt x="4276158" y="1353383"/>
                </a:cubicBezTo>
                <a:cubicBezTo>
                  <a:pt x="4296114" y="1409412"/>
                  <a:pt x="4308982" y="1466658"/>
                  <a:pt x="4315082" y="1523996"/>
                </a:cubicBezTo>
                <a:lnTo>
                  <a:pt x="4313809" y="1653646"/>
                </a:lnTo>
                <a:lnTo>
                  <a:pt x="4323997" y="1656265"/>
                </a:lnTo>
                <a:cubicBezTo>
                  <a:pt x="4665215" y="1762395"/>
                  <a:pt x="4912964" y="2080671"/>
                  <a:pt x="4912964" y="2456812"/>
                </a:cubicBezTo>
                <a:cubicBezTo>
                  <a:pt x="4912964" y="2890821"/>
                  <a:pt x="4583120" y="3247791"/>
                  <a:pt x="4160436" y="3290717"/>
                </a:cubicBezTo>
                <a:lnTo>
                  <a:pt x="4150587" y="3291214"/>
                </a:lnTo>
                <a:lnTo>
                  <a:pt x="4150587" y="3298720"/>
                </a:lnTo>
                <a:lnTo>
                  <a:pt x="1036607" y="3298720"/>
                </a:lnTo>
                <a:lnTo>
                  <a:pt x="979178" y="3298720"/>
                </a:lnTo>
                <a:lnTo>
                  <a:pt x="979178" y="3295820"/>
                </a:lnTo>
                <a:lnTo>
                  <a:pt x="930620" y="3293368"/>
                </a:lnTo>
                <a:cubicBezTo>
                  <a:pt x="407905" y="3240284"/>
                  <a:pt x="0" y="2798834"/>
                  <a:pt x="0" y="2262113"/>
                </a:cubicBezTo>
                <a:cubicBezTo>
                  <a:pt x="0" y="1796955"/>
                  <a:pt x="306382" y="1403356"/>
                  <a:pt x="728352" y="1272110"/>
                </a:cubicBezTo>
                <a:lnTo>
                  <a:pt x="797492" y="1254332"/>
                </a:lnTo>
                <a:lnTo>
                  <a:pt x="796078" y="1219869"/>
                </a:lnTo>
                <a:cubicBezTo>
                  <a:pt x="796997" y="1100095"/>
                  <a:pt x="815479" y="979114"/>
                  <a:pt x="852747" y="860603"/>
                </a:cubicBezTo>
                <a:cubicBezTo>
                  <a:pt x="1011757" y="354960"/>
                  <a:pt x="1476943" y="8158"/>
                  <a:pt x="2006939" y="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277BC81A-FE1A-47CB-B2A9-4BBCEE678A39}"/>
              </a:ext>
            </a:extLst>
          </p:cNvPr>
          <p:cNvSpPr/>
          <p:nvPr/>
        </p:nvSpPr>
        <p:spPr>
          <a:xfrm>
            <a:off x="3906800" y="2485013"/>
            <a:ext cx="371400" cy="235141"/>
          </a:xfrm>
          <a:custGeom>
            <a:avLst/>
            <a:gdLst>
              <a:gd name="connsiteX0" fmla="*/ 2006939 w 4912964"/>
              <a:gd name="connsiteY0" fmla="*/ 141 h 3298720"/>
              <a:gd name="connsiteX1" fmla="*/ 3186626 w 4912964"/>
              <a:gd name="connsiteY1" fmla="*/ 825301 h 3298720"/>
              <a:gd name="connsiteX2" fmla="*/ 3219917 w 4912964"/>
              <a:gd name="connsiteY2" fmla="*/ 952801 h 3298720"/>
              <a:gd name="connsiteX3" fmla="*/ 3234500 w 4912964"/>
              <a:gd name="connsiteY3" fmla="*/ 943742 h 3298720"/>
              <a:gd name="connsiteX4" fmla="*/ 3567995 w 4912964"/>
              <a:gd name="connsiteY4" fmla="*/ 860167 h 3298720"/>
              <a:gd name="connsiteX5" fmla="*/ 4276158 w 4912964"/>
              <a:gd name="connsiteY5" fmla="*/ 1353383 h 3298720"/>
              <a:gd name="connsiteX6" fmla="*/ 4315082 w 4912964"/>
              <a:gd name="connsiteY6" fmla="*/ 1523996 h 3298720"/>
              <a:gd name="connsiteX7" fmla="*/ 4313809 w 4912964"/>
              <a:gd name="connsiteY7" fmla="*/ 1653646 h 3298720"/>
              <a:gd name="connsiteX8" fmla="*/ 4323997 w 4912964"/>
              <a:gd name="connsiteY8" fmla="*/ 1656265 h 3298720"/>
              <a:gd name="connsiteX9" fmla="*/ 4912964 w 4912964"/>
              <a:gd name="connsiteY9" fmla="*/ 2456812 h 3298720"/>
              <a:gd name="connsiteX10" fmla="*/ 4160436 w 4912964"/>
              <a:gd name="connsiteY10" fmla="*/ 3290717 h 3298720"/>
              <a:gd name="connsiteX11" fmla="*/ 4150587 w 4912964"/>
              <a:gd name="connsiteY11" fmla="*/ 3291214 h 3298720"/>
              <a:gd name="connsiteX12" fmla="*/ 4150587 w 4912964"/>
              <a:gd name="connsiteY12" fmla="*/ 3298720 h 3298720"/>
              <a:gd name="connsiteX13" fmla="*/ 1036607 w 4912964"/>
              <a:gd name="connsiteY13" fmla="*/ 3298720 h 3298720"/>
              <a:gd name="connsiteX14" fmla="*/ 979178 w 4912964"/>
              <a:gd name="connsiteY14" fmla="*/ 3298720 h 3298720"/>
              <a:gd name="connsiteX15" fmla="*/ 979178 w 4912964"/>
              <a:gd name="connsiteY15" fmla="*/ 3295820 h 3298720"/>
              <a:gd name="connsiteX16" fmla="*/ 930620 w 4912964"/>
              <a:gd name="connsiteY16" fmla="*/ 3293368 h 3298720"/>
              <a:gd name="connsiteX17" fmla="*/ 0 w 4912964"/>
              <a:gd name="connsiteY17" fmla="*/ 2262113 h 3298720"/>
              <a:gd name="connsiteX18" fmla="*/ 728352 w 4912964"/>
              <a:gd name="connsiteY18" fmla="*/ 1272110 h 3298720"/>
              <a:gd name="connsiteX19" fmla="*/ 797492 w 4912964"/>
              <a:gd name="connsiteY19" fmla="*/ 1254332 h 3298720"/>
              <a:gd name="connsiteX20" fmla="*/ 796078 w 4912964"/>
              <a:gd name="connsiteY20" fmla="*/ 1219869 h 3298720"/>
              <a:gd name="connsiteX21" fmla="*/ 852747 w 4912964"/>
              <a:gd name="connsiteY21" fmla="*/ 860603 h 3298720"/>
              <a:gd name="connsiteX22" fmla="*/ 2006939 w 4912964"/>
              <a:gd name="connsiteY22" fmla="*/ 141 h 32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912964" h="3298720">
                <a:moveTo>
                  <a:pt x="2006939" y="141"/>
                </a:moveTo>
                <a:cubicBezTo>
                  <a:pt x="2536934" y="-7876"/>
                  <a:pt x="3012397" y="324697"/>
                  <a:pt x="3186626" y="825301"/>
                </a:cubicBezTo>
                <a:lnTo>
                  <a:pt x="3219917" y="952801"/>
                </a:lnTo>
                <a:lnTo>
                  <a:pt x="3234500" y="943742"/>
                </a:lnTo>
                <a:cubicBezTo>
                  <a:pt x="3335371" y="891284"/>
                  <a:pt x="3449050" y="861584"/>
                  <a:pt x="3567995" y="860167"/>
                </a:cubicBezTo>
                <a:cubicBezTo>
                  <a:pt x="3885181" y="856388"/>
                  <a:pt x="4169723" y="1054564"/>
                  <a:pt x="4276158" y="1353383"/>
                </a:cubicBezTo>
                <a:cubicBezTo>
                  <a:pt x="4296114" y="1409412"/>
                  <a:pt x="4308982" y="1466658"/>
                  <a:pt x="4315082" y="1523996"/>
                </a:cubicBezTo>
                <a:lnTo>
                  <a:pt x="4313809" y="1653646"/>
                </a:lnTo>
                <a:lnTo>
                  <a:pt x="4323997" y="1656265"/>
                </a:lnTo>
                <a:cubicBezTo>
                  <a:pt x="4665215" y="1762395"/>
                  <a:pt x="4912964" y="2080671"/>
                  <a:pt x="4912964" y="2456812"/>
                </a:cubicBezTo>
                <a:cubicBezTo>
                  <a:pt x="4912964" y="2890821"/>
                  <a:pt x="4583120" y="3247791"/>
                  <a:pt x="4160436" y="3290717"/>
                </a:cubicBezTo>
                <a:lnTo>
                  <a:pt x="4150587" y="3291214"/>
                </a:lnTo>
                <a:lnTo>
                  <a:pt x="4150587" y="3298720"/>
                </a:lnTo>
                <a:lnTo>
                  <a:pt x="1036607" y="3298720"/>
                </a:lnTo>
                <a:lnTo>
                  <a:pt x="979178" y="3298720"/>
                </a:lnTo>
                <a:lnTo>
                  <a:pt x="979178" y="3295820"/>
                </a:lnTo>
                <a:lnTo>
                  <a:pt x="930620" y="3293368"/>
                </a:lnTo>
                <a:cubicBezTo>
                  <a:pt x="407905" y="3240284"/>
                  <a:pt x="0" y="2798834"/>
                  <a:pt x="0" y="2262113"/>
                </a:cubicBezTo>
                <a:cubicBezTo>
                  <a:pt x="0" y="1796955"/>
                  <a:pt x="306382" y="1403356"/>
                  <a:pt x="728352" y="1272110"/>
                </a:cubicBezTo>
                <a:lnTo>
                  <a:pt x="797492" y="1254332"/>
                </a:lnTo>
                <a:lnTo>
                  <a:pt x="796078" y="1219869"/>
                </a:lnTo>
                <a:cubicBezTo>
                  <a:pt x="796997" y="1100095"/>
                  <a:pt x="815479" y="979114"/>
                  <a:pt x="852747" y="860603"/>
                </a:cubicBezTo>
                <a:cubicBezTo>
                  <a:pt x="1011757" y="354960"/>
                  <a:pt x="1476943" y="8158"/>
                  <a:pt x="2006939" y="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67C708-AA42-4158-BD38-B8784D9786E1}"/>
              </a:ext>
            </a:extLst>
          </p:cNvPr>
          <p:cNvGrpSpPr/>
          <p:nvPr/>
        </p:nvGrpSpPr>
        <p:grpSpPr>
          <a:xfrm>
            <a:off x="7626873" y="3138673"/>
            <a:ext cx="1711731" cy="1118291"/>
            <a:chOff x="7735517" y="3059798"/>
            <a:chExt cx="1711731" cy="111829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DDB635B-E37D-4E85-94F8-92F83A0ADEAF}"/>
                </a:ext>
              </a:extLst>
            </p:cNvPr>
            <p:cNvGrpSpPr/>
            <p:nvPr/>
          </p:nvGrpSpPr>
          <p:grpSpPr>
            <a:xfrm>
              <a:off x="7735517" y="3059798"/>
              <a:ext cx="1426902" cy="1118291"/>
              <a:chOff x="7792667" y="3005608"/>
              <a:chExt cx="1426902" cy="1118291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E4ABA807-55EC-4E93-AFF0-F481E73A688E}"/>
                  </a:ext>
                </a:extLst>
              </p:cNvPr>
              <p:cNvSpPr/>
              <p:nvPr/>
            </p:nvSpPr>
            <p:spPr>
              <a:xfrm>
                <a:off x="8372786" y="3005608"/>
                <a:ext cx="846783" cy="846783"/>
              </a:xfrm>
              <a:prstGeom prst="ellipse">
                <a:avLst/>
              </a:prstGeom>
              <a:solidFill>
                <a:srgbClr val="FFE28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1180F20-FB0D-4993-A837-DDE236FBA257}"/>
                  </a:ext>
                </a:extLst>
              </p:cNvPr>
              <p:cNvGrpSpPr/>
              <p:nvPr/>
            </p:nvGrpSpPr>
            <p:grpSpPr>
              <a:xfrm>
                <a:off x="7792667" y="3284878"/>
                <a:ext cx="1160239" cy="839021"/>
                <a:chOff x="10393030" y="6385360"/>
                <a:chExt cx="1493044" cy="1079687"/>
              </a:xfrm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EA1719FD-7471-4809-9DF5-B190322E33AC}"/>
                    </a:ext>
                  </a:extLst>
                </p:cNvPr>
                <p:cNvSpPr/>
                <p:nvPr/>
              </p:nvSpPr>
              <p:spPr>
                <a:xfrm>
                  <a:off x="10393030" y="6385360"/>
                  <a:ext cx="1493044" cy="945279"/>
                </a:xfrm>
                <a:custGeom>
                  <a:avLst/>
                  <a:gdLst>
                    <a:gd name="connsiteX0" fmla="*/ 2006939 w 4912964"/>
                    <a:gd name="connsiteY0" fmla="*/ 141 h 3298720"/>
                    <a:gd name="connsiteX1" fmla="*/ 3186626 w 4912964"/>
                    <a:gd name="connsiteY1" fmla="*/ 825301 h 3298720"/>
                    <a:gd name="connsiteX2" fmla="*/ 3219917 w 4912964"/>
                    <a:gd name="connsiteY2" fmla="*/ 952801 h 3298720"/>
                    <a:gd name="connsiteX3" fmla="*/ 3234500 w 4912964"/>
                    <a:gd name="connsiteY3" fmla="*/ 943742 h 3298720"/>
                    <a:gd name="connsiteX4" fmla="*/ 3567995 w 4912964"/>
                    <a:gd name="connsiteY4" fmla="*/ 860167 h 3298720"/>
                    <a:gd name="connsiteX5" fmla="*/ 4276158 w 4912964"/>
                    <a:gd name="connsiteY5" fmla="*/ 1353383 h 3298720"/>
                    <a:gd name="connsiteX6" fmla="*/ 4315082 w 4912964"/>
                    <a:gd name="connsiteY6" fmla="*/ 1523996 h 3298720"/>
                    <a:gd name="connsiteX7" fmla="*/ 4313809 w 4912964"/>
                    <a:gd name="connsiteY7" fmla="*/ 1653646 h 3298720"/>
                    <a:gd name="connsiteX8" fmla="*/ 4323997 w 4912964"/>
                    <a:gd name="connsiteY8" fmla="*/ 1656265 h 3298720"/>
                    <a:gd name="connsiteX9" fmla="*/ 4912964 w 4912964"/>
                    <a:gd name="connsiteY9" fmla="*/ 2456812 h 3298720"/>
                    <a:gd name="connsiteX10" fmla="*/ 4160436 w 4912964"/>
                    <a:gd name="connsiteY10" fmla="*/ 3290717 h 3298720"/>
                    <a:gd name="connsiteX11" fmla="*/ 4150587 w 4912964"/>
                    <a:gd name="connsiteY11" fmla="*/ 3291214 h 3298720"/>
                    <a:gd name="connsiteX12" fmla="*/ 4150587 w 4912964"/>
                    <a:gd name="connsiteY12" fmla="*/ 3298720 h 3298720"/>
                    <a:gd name="connsiteX13" fmla="*/ 1036607 w 4912964"/>
                    <a:gd name="connsiteY13" fmla="*/ 3298720 h 3298720"/>
                    <a:gd name="connsiteX14" fmla="*/ 979178 w 4912964"/>
                    <a:gd name="connsiteY14" fmla="*/ 3298720 h 3298720"/>
                    <a:gd name="connsiteX15" fmla="*/ 979178 w 4912964"/>
                    <a:gd name="connsiteY15" fmla="*/ 3295820 h 3298720"/>
                    <a:gd name="connsiteX16" fmla="*/ 930620 w 4912964"/>
                    <a:gd name="connsiteY16" fmla="*/ 3293368 h 3298720"/>
                    <a:gd name="connsiteX17" fmla="*/ 0 w 4912964"/>
                    <a:gd name="connsiteY17" fmla="*/ 2262113 h 3298720"/>
                    <a:gd name="connsiteX18" fmla="*/ 728352 w 4912964"/>
                    <a:gd name="connsiteY18" fmla="*/ 1272110 h 3298720"/>
                    <a:gd name="connsiteX19" fmla="*/ 797492 w 4912964"/>
                    <a:gd name="connsiteY19" fmla="*/ 1254332 h 3298720"/>
                    <a:gd name="connsiteX20" fmla="*/ 796078 w 4912964"/>
                    <a:gd name="connsiteY20" fmla="*/ 1219869 h 3298720"/>
                    <a:gd name="connsiteX21" fmla="*/ 852747 w 4912964"/>
                    <a:gd name="connsiteY21" fmla="*/ 860603 h 3298720"/>
                    <a:gd name="connsiteX22" fmla="*/ 2006939 w 4912964"/>
                    <a:gd name="connsiteY22" fmla="*/ 141 h 3298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912964" h="3298720">
                      <a:moveTo>
                        <a:pt x="2006939" y="141"/>
                      </a:moveTo>
                      <a:cubicBezTo>
                        <a:pt x="2536934" y="-7876"/>
                        <a:pt x="3012397" y="324697"/>
                        <a:pt x="3186626" y="825301"/>
                      </a:cubicBezTo>
                      <a:lnTo>
                        <a:pt x="3219917" y="952801"/>
                      </a:lnTo>
                      <a:lnTo>
                        <a:pt x="3234500" y="943742"/>
                      </a:lnTo>
                      <a:cubicBezTo>
                        <a:pt x="3335371" y="891284"/>
                        <a:pt x="3449050" y="861584"/>
                        <a:pt x="3567995" y="860167"/>
                      </a:cubicBezTo>
                      <a:cubicBezTo>
                        <a:pt x="3885181" y="856388"/>
                        <a:pt x="4169723" y="1054564"/>
                        <a:pt x="4276158" y="1353383"/>
                      </a:cubicBezTo>
                      <a:cubicBezTo>
                        <a:pt x="4296114" y="1409412"/>
                        <a:pt x="4308982" y="1466658"/>
                        <a:pt x="4315082" y="1523996"/>
                      </a:cubicBezTo>
                      <a:lnTo>
                        <a:pt x="4313809" y="1653646"/>
                      </a:lnTo>
                      <a:lnTo>
                        <a:pt x="4323997" y="1656265"/>
                      </a:lnTo>
                      <a:cubicBezTo>
                        <a:pt x="4665215" y="1762395"/>
                        <a:pt x="4912964" y="2080671"/>
                        <a:pt x="4912964" y="2456812"/>
                      </a:cubicBezTo>
                      <a:cubicBezTo>
                        <a:pt x="4912964" y="2890821"/>
                        <a:pt x="4583120" y="3247791"/>
                        <a:pt x="4160436" y="3290717"/>
                      </a:cubicBezTo>
                      <a:lnTo>
                        <a:pt x="4150587" y="3291214"/>
                      </a:lnTo>
                      <a:lnTo>
                        <a:pt x="4150587" y="3298720"/>
                      </a:lnTo>
                      <a:lnTo>
                        <a:pt x="1036607" y="3298720"/>
                      </a:lnTo>
                      <a:lnTo>
                        <a:pt x="979178" y="3298720"/>
                      </a:lnTo>
                      <a:lnTo>
                        <a:pt x="979178" y="3295820"/>
                      </a:lnTo>
                      <a:lnTo>
                        <a:pt x="930620" y="3293368"/>
                      </a:lnTo>
                      <a:cubicBezTo>
                        <a:pt x="407905" y="3240284"/>
                        <a:pt x="0" y="2798834"/>
                        <a:pt x="0" y="2262113"/>
                      </a:cubicBezTo>
                      <a:cubicBezTo>
                        <a:pt x="0" y="1796955"/>
                        <a:pt x="306382" y="1403356"/>
                        <a:pt x="728352" y="1272110"/>
                      </a:cubicBezTo>
                      <a:lnTo>
                        <a:pt x="797492" y="1254332"/>
                      </a:lnTo>
                      <a:lnTo>
                        <a:pt x="796078" y="1219869"/>
                      </a:lnTo>
                      <a:cubicBezTo>
                        <a:pt x="796997" y="1100095"/>
                        <a:pt x="815479" y="979114"/>
                        <a:pt x="852747" y="860603"/>
                      </a:cubicBezTo>
                      <a:cubicBezTo>
                        <a:pt x="1011757" y="354960"/>
                        <a:pt x="1476943" y="8158"/>
                        <a:pt x="2006939" y="1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130DA028-AD4D-4AF0-A3C6-3674DD0D55FB}"/>
                    </a:ext>
                  </a:extLst>
                </p:cNvPr>
                <p:cNvSpPr/>
                <p:nvPr/>
              </p:nvSpPr>
              <p:spPr>
                <a:xfrm>
                  <a:off x="11139553" y="6992408"/>
                  <a:ext cx="746521" cy="472639"/>
                </a:xfrm>
                <a:custGeom>
                  <a:avLst/>
                  <a:gdLst>
                    <a:gd name="connsiteX0" fmla="*/ 2006939 w 4912964"/>
                    <a:gd name="connsiteY0" fmla="*/ 141 h 3298720"/>
                    <a:gd name="connsiteX1" fmla="*/ 3186626 w 4912964"/>
                    <a:gd name="connsiteY1" fmla="*/ 825301 h 3298720"/>
                    <a:gd name="connsiteX2" fmla="*/ 3219917 w 4912964"/>
                    <a:gd name="connsiteY2" fmla="*/ 952801 h 3298720"/>
                    <a:gd name="connsiteX3" fmla="*/ 3234500 w 4912964"/>
                    <a:gd name="connsiteY3" fmla="*/ 943742 h 3298720"/>
                    <a:gd name="connsiteX4" fmla="*/ 3567995 w 4912964"/>
                    <a:gd name="connsiteY4" fmla="*/ 860167 h 3298720"/>
                    <a:gd name="connsiteX5" fmla="*/ 4276158 w 4912964"/>
                    <a:gd name="connsiteY5" fmla="*/ 1353383 h 3298720"/>
                    <a:gd name="connsiteX6" fmla="*/ 4315082 w 4912964"/>
                    <a:gd name="connsiteY6" fmla="*/ 1523996 h 3298720"/>
                    <a:gd name="connsiteX7" fmla="*/ 4313809 w 4912964"/>
                    <a:gd name="connsiteY7" fmla="*/ 1653646 h 3298720"/>
                    <a:gd name="connsiteX8" fmla="*/ 4323997 w 4912964"/>
                    <a:gd name="connsiteY8" fmla="*/ 1656265 h 3298720"/>
                    <a:gd name="connsiteX9" fmla="*/ 4912964 w 4912964"/>
                    <a:gd name="connsiteY9" fmla="*/ 2456812 h 3298720"/>
                    <a:gd name="connsiteX10" fmla="*/ 4160436 w 4912964"/>
                    <a:gd name="connsiteY10" fmla="*/ 3290717 h 3298720"/>
                    <a:gd name="connsiteX11" fmla="*/ 4150587 w 4912964"/>
                    <a:gd name="connsiteY11" fmla="*/ 3291214 h 3298720"/>
                    <a:gd name="connsiteX12" fmla="*/ 4150587 w 4912964"/>
                    <a:gd name="connsiteY12" fmla="*/ 3298720 h 3298720"/>
                    <a:gd name="connsiteX13" fmla="*/ 1036607 w 4912964"/>
                    <a:gd name="connsiteY13" fmla="*/ 3298720 h 3298720"/>
                    <a:gd name="connsiteX14" fmla="*/ 979178 w 4912964"/>
                    <a:gd name="connsiteY14" fmla="*/ 3298720 h 3298720"/>
                    <a:gd name="connsiteX15" fmla="*/ 979178 w 4912964"/>
                    <a:gd name="connsiteY15" fmla="*/ 3295820 h 3298720"/>
                    <a:gd name="connsiteX16" fmla="*/ 930620 w 4912964"/>
                    <a:gd name="connsiteY16" fmla="*/ 3293368 h 3298720"/>
                    <a:gd name="connsiteX17" fmla="*/ 0 w 4912964"/>
                    <a:gd name="connsiteY17" fmla="*/ 2262113 h 3298720"/>
                    <a:gd name="connsiteX18" fmla="*/ 728352 w 4912964"/>
                    <a:gd name="connsiteY18" fmla="*/ 1272110 h 3298720"/>
                    <a:gd name="connsiteX19" fmla="*/ 797492 w 4912964"/>
                    <a:gd name="connsiteY19" fmla="*/ 1254332 h 3298720"/>
                    <a:gd name="connsiteX20" fmla="*/ 796078 w 4912964"/>
                    <a:gd name="connsiteY20" fmla="*/ 1219869 h 3298720"/>
                    <a:gd name="connsiteX21" fmla="*/ 852747 w 4912964"/>
                    <a:gd name="connsiteY21" fmla="*/ 860603 h 3298720"/>
                    <a:gd name="connsiteX22" fmla="*/ 2006939 w 4912964"/>
                    <a:gd name="connsiteY22" fmla="*/ 141 h 3298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912964" h="3298720">
                      <a:moveTo>
                        <a:pt x="2006939" y="141"/>
                      </a:moveTo>
                      <a:cubicBezTo>
                        <a:pt x="2536934" y="-7876"/>
                        <a:pt x="3012397" y="324697"/>
                        <a:pt x="3186626" y="825301"/>
                      </a:cubicBezTo>
                      <a:lnTo>
                        <a:pt x="3219917" y="952801"/>
                      </a:lnTo>
                      <a:lnTo>
                        <a:pt x="3234500" y="943742"/>
                      </a:lnTo>
                      <a:cubicBezTo>
                        <a:pt x="3335371" y="891284"/>
                        <a:pt x="3449050" y="861584"/>
                        <a:pt x="3567995" y="860167"/>
                      </a:cubicBezTo>
                      <a:cubicBezTo>
                        <a:pt x="3885181" y="856388"/>
                        <a:pt x="4169723" y="1054564"/>
                        <a:pt x="4276158" y="1353383"/>
                      </a:cubicBezTo>
                      <a:cubicBezTo>
                        <a:pt x="4296114" y="1409412"/>
                        <a:pt x="4308982" y="1466658"/>
                        <a:pt x="4315082" y="1523996"/>
                      </a:cubicBezTo>
                      <a:lnTo>
                        <a:pt x="4313809" y="1653646"/>
                      </a:lnTo>
                      <a:lnTo>
                        <a:pt x="4323997" y="1656265"/>
                      </a:lnTo>
                      <a:cubicBezTo>
                        <a:pt x="4665215" y="1762395"/>
                        <a:pt x="4912964" y="2080671"/>
                        <a:pt x="4912964" y="2456812"/>
                      </a:cubicBezTo>
                      <a:cubicBezTo>
                        <a:pt x="4912964" y="2890821"/>
                        <a:pt x="4583120" y="3247791"/>
                        <a:pt x="4160436" y="3290717"/>
                      </a:cubicBezTo>
                      <a:lnTo>
                        <a:pt x="4150587" y="3291214"/>
                      </a:lnTo>
                      <a:lnTo>
                        <a:pt x="4150587" y="3298720"/>
                      </a:lnTo>
                      <a:lnTo>
                        <a:pt x="1036607" y="3298720"/>
                      </a:lnTo>
                      <a:lnTo>
                        <a:pt x="979178" y="3298720"/>
                      </a:lnTo>
                      <a:lnTo>
                        <a:pt x="979178" y="3295820"/>
                      </a:lnTo>
                      <a:lnTo>
                        <a:pt x="930620" y="3293368"/>
                      </a:lnTo>
                      <a:cubicBezTo>
                        <a:pt x="407905" y="3240284"/>
                        <a:pt x="0" y="2798834"/>
                        <a:pt x="0" y="2262113"/>
                      </a:cubicBezTo>
                      <a:cubicBezTo>
                        <a:pt x="0" y="1796955"/>
                        <a:pt x="306382" y="1403356"/>
                        <a:pt x="728352" y="1272110"/>
                      </a:cubicBezTo>
                      <a:lnTo>
                        <a:pt x="797492" y="1254332"/>
                      </a:lnTo>
                      <a:lnTo>
                        <a:pt x="796078" y="1219869"/>
                      </a:lnTo>
                      <a:cubicBezTo>
                        <a:pt x="796997" y="1100095"/>
                        <a:pt x="815479" y="979114"/>
                        <a:pt x="852747" y="860603"/>
                      </a:cubicBezTo>
                      <a:cubicBezTo>
                        <a:pt x="1011757" y="354960"/>
                        <a:pt x="1476943" y="8158"/>
                        <a:pt x="2006939" y="1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3187FC3-597E-4DB2-B38D-9B52AC3C7D25}"/>
                </a:ext>
              </a:extLst>
            </p:cNvPr>
            <p:cNvGrpSpPr/>
            <p:nvPr/>
          </p:nvGrpSpPr>
          <p:grpSpPr>
            <a:xfrm>
              <a:off x="9100322" y="3284878"/>
              <a:ext cx="238282" cy="542925"/>
              <a:chOff x="9100322" y="3284878"/>
              <a:chExt cx="238282" cy="54292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BC44BDE-45D8-4DD4-BEE1-D6D5A8610252}"/>
                  </a:ext>
                </a:extLst>
              </p:cNvPr>
              <p:cNvCxnSpPr/>
              <p:nvPr/>
            </p:nvCxnSpPr>
            <p:spPr>
              <a:xfrm>
                <a:off x="9219463" y="3284878"/>
                <a:ext cx="0" cy="542925"/>
              </a:xfrm>
              <a:prstGeom prst="line">
                <a:avLst/>
              </a:prstGeom>
              <a:ln w="317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51B1686-721A-41A3-9608-FF69F7146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322" y="3556340"/>
                <a:ext cx="238282" cy="0"/>
              </a:xfrm>
              <a:prstGeom prst="line">
                <a:avLst/>
              </a:prstGeom>
              <a:ln w="317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6B83367B-CA42-4ABB-BB97-A297AF797203}"/>
                  </a:ext>
                </a:extLst>
              </p:cNvPr>
              <p:cNvSpPr/>
              <p:nvPr/>
            </p:nvSpPr>
            <p:spPr>
              <a:xfrm>
                <a:off x="9181719" y="3518596"/>
                <a:ext cx="75487" cy="754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4725A5C-CC7F-4FF7-BC9C-5CF90BBFBC69}"/>
                </a:ext>
              </a:extLst>
            </p:cNvPr>
            <p:cNvGrpSpPr/>
            <p:nvPr/>
          </p:nvGrpSpPr>
          <p:grpSpPr>
            <a:xfrm>
              <a:off x="9338602" y="3285495"/>
              <a:ext cx="108646" cy="247550"/>
              <a:chOff x="9338602" y="3285495"/>
              <a:chExt cx="108646" cy="24755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8B8F7CF-347C-4BC8-AD87-203A437E8562}"/>
                  </a:ext>
                </a:extLst>
              </p:cNvPr>
              <p:cNvCxnSpPr/>
              <p:nvPr/>
            </p:nvCxnSpPr>
            <p:spPr>
              <a:xfrm>
                <a:off x="9392925" y="3285495"/>
                <a:ext cx="0" cy="24755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828467B-4B46-4A94-B9D1-4DF99F9A5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8602" y="3409270"/>
                <a:ext cx="108646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513A59C-B796-4637-8699-561FC231092D}"/>
                  </a:ext>
                </a:extLst>
              </p:cNvPr>
              <p:cNvSpPr/>
              <p:nvPr/>
            </p:nvSpPr>
            <p:spPr>
              <a:xfrm>
                <a:off x="9370065" y="338641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A06DAFC-38E0-4D05-B845-92BDB3291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298" y="2462337"/>
            <a:ext cx="9144000" cy="1166111"/>
          </a:xfrm>
        </p:spPr>
        <p:txBody>
          <a:bodyPr anchor="ctr">
            <a:normAutofit/>
          </a:bodyPr>
          <a:lstStyle/>
          <a:p>
            <a:r>
              <a:rPr lang="en-US" altLang="ko-KR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Weather Application</a:t>
            </a:r>
            <a:endParaRPr lang="ko-KR" altLang="en-US" sz="3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08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제목 1">
            <a:extLst>
              <a:ext uri="{FF2B5EF4-FFF2-40B4-BE49-F238E27FC236}">
                <a16:creationId xmlns:a16="http://schemas.microsoft.com/office/drawing/2014/main" id="{B6AF2016-6979-42A6-AB0E-16982FF3FC6E}"/>
              </a:ext>
            </a:extLst>
          </p:cNvPr>
          <p:cNvSpPr txBox="1">
            <a:spLocks/>
          </p:cNvSpPr>
          <p:nvPr/>
        </p:nvSpPr>
        <p:spPr>
          <a:xfrm>
            <a:off x="5862256" y="1244731"/>
            <a:ext cx="5705630" cy="4729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 과 밤 에 따른 배경색 변화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단위 날씨 및 기온 정보 제공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체감 온도 별 옷 추천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 별 날씨 정보 제공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특정 이상 초과시 알람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700D8A5-E69D-43EE-8F78-2F62E7EE50F7}"/>
              </a:ext>
            </a:extLst>
          </p:cNvPr>
          <p:cNvSpPr/>
          <p:nvPr/>
        </p:nvSpPr>
        <p:spPr>
          <a:xfrm>
            <a:off x="1369531" y="721496"/>
            <a:ext cx="1280899" cy="144913"/>
          </a:xfrm>
          <a:prstGeom prst="roundRect">
            <a:avLst>
              <a:gd name="adj" fmla="val 50000"/>
            </a:avLst>
          </a:prstGeom>
          <a:solidFill>
            <a:srgbClr val="FFE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ABFC102-480C-453F-8858-E91FA572CEFD}"/>
              </a:ext>
            </a:extLst>
          </p:cNvPr>
          <p:cNvSpPr/>
          <p:nvPr/>
        </p:nvSpPr>
        <p:spPr>
          <a:xfrm>
            <a:off x="277433" y="539823"/>
            <a:ext cx="2165684" cy="144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D36CB07-F2E6-4EAD-AE80-3F58B9777D61}"/>
              </a:ext>
            </a:extLst>
          </p:cNvPr>
          <p:cNvSpPr txBox="1">
            <a:spLocks/>
          </p:cNvSpPr>
          <p:nvPr/>
        </p:nvSpPr>
        <p:spPr>
          <a:xfrm>
            <a:off x="342191" y="78620"/>
            <a:ext cx="2434108" cy="1166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FUNCITON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929E3-E5E0-3DBD-CE94-F5674C195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41" y="1244731"/>
            <a:ext cx="2475644" cy="50215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491390-154D-96CA-4EA5-402C4C52C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2" y="1244731"/>
            <a:ext cx="2475644" cy="50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3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1B527CAE-2F13-46BF-828B-3F579DE03BC5}"/>
              </a:ext>
            </a:extLst>
          </p:cNvPr>
          <p:cNvSpPr/>
          <p:nvPr/>
        </p:nvSpPr>
        <p:spPr>
          <a:xfrm>
            <a:off x="8606971" y="1"/>
            <a:ext cx="358502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700D8A5-E69D-43EE-8F78-2F62E7EE50F7}"/>
              </a:ext>
            </a:extLst>
          </p:cNvPr>
          <p:cNvSpPr/>
          <p:nvPr/>
        </p:nvSpPr>
        <p:spPr>
          <a:xfrm>
            <a:off x="824902" y="648695"/>
            <a:ext cx="2819252" cy="14491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ABFC102-480C-453F-8858-E91FA572CEFD}"/>
              </a:ext>
            </a:extLst>
          </p:cNvPr>
          <p:cNvSpPr/>
          <p:nvPr/>
        </p:nvSpPr>
        <p:spPr>
          <a:xfrm>
            <a:off x="277433" y="539823"/>
            <a:ext cx="2461286" cy="144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F37088F-39A0-41A4-BE4E-58584D72E2C2}"/>
              </a:ext>
            </a:extLst>
          </p:cNvPr>
          <p:cNvSpPr txBox="1">
            <a:spLocks/>
          </p:cNvSpPr>
          <p:nvPr/>
        </p:nvSpPr>
        <p:spPr>
          <a:xfrm>
            <a:off x="342191" y="-12286"/>
            <a:ext cx="4332429" cy="1166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체감온도 별 옷 추천</a:t>
            </a:r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B476251F-8BB4-489E-B857-435B4D6671C6}"/>
              </a:ext>
            </a:extLst>
          </p:cNvPr>
          <p:cNvSpPr txBox="1">
            <a:spLocks/>
          </p:cNvSpPr>
          <p:nvPr/>
        </p:nvSpPr>
        <p:spPr>
          <a:xfrm>
            <a:off x="8636229" y="2569990"/>
            <a:ext cx="4134818" cy="196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22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나눔스퀘어"/>
                <a:ea typeface="나눔스퀘어_ac" panose="020B0600000101010101"/>
              </a:rPr>
              <a:t> °C</a:t>
            </a:r>
            <a:r>
              <a:rPr lang="en-US" altLang="ko-KR" sz="2000" dirty="0">
                <a:latin typeface="나눔스퀘어"/>
                <a:ea typeface="나눔스퀘어_ac" panose="020B0600000101010101"/>
              </a:rPr>
              <a:t>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이상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: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여름 옷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/>
              <a:ea typeface="나눔스퀘어_ac" panose="020B0600000101010101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12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나눔스퀘어"/>
                <a:ea typeface="나눔스퀘어_ac" panose="020B0600000101010101"/>
              </a:rPr>
              <a:t> °C ~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22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나눔스퀘어"/>
                <a:ea typeface="나눔스퀘어_ac" panose="020B0600000101010101"/>
              </a:rPr>
              <a:t> °C : </a:t>
            </a:r>
            <a:r>
              <a:rPr lang="ko-KR" altLang="en-US" sz="2000" b="0" i="0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가을</a:t>
            </a:r>
            <a:r>
              <a:rPr lang="en-US" altLang="ko-KR" sz="2000" b="0" i="0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, </a:t>
            </a:r>
            <a:r>
              <a:rPr lang="ko-KR" altLang="en-US" sz="2000" b="0" i="0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봄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 옷 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/>
              <a:ea typeface="나눔스퀘어_ac" panose="020B0600000101010101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0" i="0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11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나눔스퀘어"/>
                <a:ea typeface="나눔스퀘어_ac" panose="020B0600000101010101"/>
              </a:rPr>
              <a:t> °C</a:t>
            </a:r>
            <a:r>
              <a:rPr lang="ko-KR" altLang="en-US" sz="2000" dirty="0">
                <a:solidFill>
                  <a:srgbClr val="202122"/>
                </a:solidFill>
                <a:latin typeface="나눔스퀘어"/>
                <a:ea typeface="나눔스퀘어_ac" panose="020B0600000101010101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이하</a:t>
            </a:r>
            <a:r>
              <a:rPr lang="ko-KR" altLang="en-US" sz="2000" dirty="0">
                <a:solidFill>
                  <a:srgbClr val="202122"/>
                </a:solidFill>
                <a:latin typeface="나눔스퀘어"/>
                <a:ea typeface="나눔스퀘어_ac" panose="020B0600000101010101"/>
              </a:rPr>
              <a:t> </a:t>
            </a:r>
            <a:r>
              <a:rPr lang="en-US" altLang="ko-KR" sz="2000" dirty="0">
                <a:solidFill>
                  <a:srgbClr val="202122"/>
                </a:solidFill>
                <a:latin typeface="나눔스퀘어"/>
                <a:ea typeface="나눔스퀘어_ac" panose="020B0600000101010101"/>
              </a:rPr>
              <a:t>: </a:t>
            </a:r>
            <a:r>
              <a:rPr lang="ko-KR" altLang="en-US" sz="2000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스퀘어_ac" panose="020B0600000101010101"/>
              </a:rPr>
              <a:t>겨울 옷</a:t>
            </a:r>
            <a:r>
              <a:rPr lang="ko-KR" altLang="en-US" sz="2000" dirty="0">
                <a:solidFill>
                  <a:srgbClr val="202122"/>
                </a:solidFill>
                <a:latin typeface="나눔스퀘어"/>
                <a:ea typeface="나눔스퀘어_ac" panose="020B0600000101010101"/>
              </a:rPr>
              <a:t> </a:t>
            </a:r>
            <a:r>
              <a:rPr lang="ko-KR" altLang="en-US" sz="2000" b="0" i="0" dirty="0">
                <a:solidFill>
                  <a:srgbClr val="202122"/>
                </a:solidFill>
                <a:effectLst/>
                <a:latin typeface="나눔스퀘어"/>
                <a:ea typeface="나눔스퀘어_ac" panose="020B0600000101010101"/>
              </a:rPr>
              <a:t> </a:t>
            </a:r>
            <a:endParaRPr lang="en-US" altLang="ko-KR" sz="2000" b="0" i="0" dirty="0">
              <a:solidFill>
                <a:srgbClr val="202122"/>
              </a:solidFill>
              <a:effectLst/>
              <a:latin typeface="나눔스퀘어"/>
              <a:ea typeface="나눔스퀘어_ac" panose="020B0600000101010101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56B9AB-693A-2CDB-1EEA-185F787215E2}"/>
              </a:ext>
            </a:extLst>
          </p:cNvPr>
          <p:cNvGrpSpPr/>
          <p:nvPr/>
        </p:nvGrpSpPr>
        <p:grpSpPr>
          <a:xfrm>
            <a:off x="277433" y="1338699"/>
            <a:ext cx="2640003" cy="4979478"/>
            <a:chOff x="4146636" y="1945481"/>
            <a:chExt cx="2386013" cy="45004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CE42DF-55E8-EB93-9454-27CE937F2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" t="762" r="1141" b="878"/>
            <a:stretch/>
          </p:blipFill>
          <p:spPr>
            <a:xfrm>
              <a:off x="4146636" y="1945481"/>
              <a:ext cx="2386013" cy="4000500"/>
            </a:xfrm>
            <a:prstGeom prst="rect">
              <a:avLst/>
            </a:prstGeom>
            <a:effectLst/>
          </p:spPr>
        </p:pic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390A18C2-6439-0A0C-9A75-3CEE3ACF7EBC}"/>
                </a:ext>
              </a:extLst>
            </p:cNvPr>
            <p:cNvSpPr txBox="1">
              <a:spLocks/>
            </p:cNvSpPr>
            <p:nvPr/>
          </p:nvSpPr>
          <p:spPr>
            <a:xfrm>
              <a:off x="4146636" y="5955016"/>
              <a:ext cx="2386013" cy="49087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>
                  <a:latin typeface="나눔스퀘어"/>
                  <a:ea typeface="나눔스퀘어_ac" panose="020B0600000101010101"/>
                </a:rPr>
                <a:t>summer</a:t>
              </a:r>
              <a:endParaRPr lang="ko-KR" altLang="en-US" sz="1800" dirty="0">
                <a:latin typeface="나눔스퀘어"/>
                <a:ea typeface="나눔스퀘어_ac" panose="020B0600000101010101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C8186A-A92F-B9FA-5FED-FCDF5D4B7B46}"/>
              </a:ext>
            </a:extLst>
          </p:cNvPr>
          <p:cNvGrpSpPr/>
          <p:nvPr/>
        </p:nvGrpSpPr>
        <p:grpSpPr>
          <a:xfrm>
            <a:off x="2958289" y="1338699"/>
            <a:ext cx="2654796" cy="5023020"/>
            <a:chOff x="6683544" y="1945480"/>
            <a:chExt cx="2399384" cy="45397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704569-9721-8F6A-A1F7-8FC04810D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" t="970" r="1747" b="997"/>
            <a:stretch/>
          </p:blipFill>
          <p:spPr>
            <a:xfrm>
              <a:off x="6683544" y="1945480"/>
              <a:ext cx="2399384" cy="4000501"/>
            </a:xfrm>
            <a:prstGeom prst="rect">
              <a:avLst/>
            </a:prstGeom>
          </p:spPr>
        </p:pic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A839519D-557F-8906-8C88-2FF2CF9BD362}"/>
                </a:ext>
              </a:extLst>
            </p:cNvPr>
            <p:cNvSpPr txBox="1">
              <a:spLocks/>
            </p:cNvSpPr>
            <p:nvPr/>
          </p:nvSpPr>
          <p:spPr>
            <a:xfrm>
              <a:off x="6690230" y="5985335"/>
              <a:ext cx="2386013" cy="49991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>
                  <a:latin typeface="나눔스퀘어"/>
                </a:rPr>
                <a:t>fall</a:t>
              </a:r>
              <a:endParaRPr lang="ko-KR" altLang="en-US" sz="1800" dirty="0">
                <a:latin typeface="나눔스퀘어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A2C497-62E8-6C0A-BC34-A2337B6A3925}"/>
              </a:ext>
            </a:extLst>
          </p:cNvPr>
          <p:cNvGrpSpPr/>
          <p:nvPr/>
        </p:nvGrpSpPr>
        <p:grpSpPr>
          <a:xfrm>
            <a:off x="5661335" y="1340838"/>
            <a:ext cx="2669133" cy="5006367"/>
            <a:chOff x="9233587" y="1945480"/>
            <a:chExt cx="2399384" cy="450041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D9D7770-E516-4C31-FBB4-6019761C0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0" t="878" r="1743" b="1080"/>
            <a:stretch/>
          </p:blipFill>
          <p:spPr>
            <a:xfrm>
              <a:off x="9233823" y="1945480"/>
              <a:ext cx="2399147" cy="4000502"/>
            </a:xfrm>
            <a:prstGeom prst="rect">
              <a:avLst/>
            </a:prstGeom>
          </p:spPr>
        </p:pic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8D3BD4C1-DD18-C20D-3C7A-4322D5954A67}"/>
                </a:ext>
              </a:extLst>
            </p:cNvPr>
            <p:cNvSpPr txBox="1">
              <a:spLocks/>
            </p:cNvSpPr>
            <p:nvPr/>
          </p:nvSpPr>
          <p:spPr>
            <a:xfrm>
              <a:off x="9233587" y="5945980"/>
              <a:ext cx="2399384" cy="49991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dirty="0">
                  <a:latin typeface="나눔스퀘어"/>
                </a:rPr>
                <a:t>winter</a:t>
              </a:r>
              <a:endParaRPr lang="ko-KR" altLang="en-US" sz="1800" dirty="0">
                <a:latin typeface="나눔스퀘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64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E151C1F-FAD5-CBA4-10DD-3B270994CE0C}"/>
              </a:ext>
            </a:extLst>
          </p:cNvPr>
          <p:cNvSpPr/>
          <p:nvPr/>
        </p:nvSpPr>
        <p:spPr>
          <a:xfrm>
            <a:off x="8606971" y="0"/>
            <a:ext cx="358502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B6AF2016-6979-42A6-AB0E-16982FF3FC6E}"/>
              </a:ext>
            </a:extLst>
          </p:cNvPr>
          <p:cNvSpPr txBox="1">
            <a:spLocks/>
          </p:cNvSpPr>
          <p:nvPr/>
        </p:nvSpPr>
        <p:spPr>
          <a:xfrm>
            <a:off x="9026370" y="1064065"/>
            <a:ext cx="1714201" cy="4729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인천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부산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대구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대전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700D8A5-E69D-43EE-8F78-2F62E7EE50F7}"/>
              </a:ext>
            </a:extLst>
          </p:cNvPr>
          <p:cNvSpPr/>
          <p:nvPr/>
        </p:nvSpPr>
        <p:spPr>
          <a:xfrm>
            <a:off x="1369531" y="721496"/>
            <a:ext cx="1280899" cy="144913"/>
          </a:xfrm>
          <a:prstGeom prst="roundRect">
            <a:avLst>
              <a:gd name="adj" fmla="val 50000"/>
            </a:avLst>
          </a:prstGeom>
          <a:solidFill>
            <a:srgbClr val="FFE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ABFC102-480C-453F-8858-E91FA572CEFD}"/>
              </a:ext>
            </a:extLst>
          </p:cNvPr>
          <p:cNvSpPr/>
          <p:nvPr/>
        </p:nvSpPr>
        <p:spPr>
          <a:xfrm>
            <a:off x="277433" y="539823"/>
            <a:ext cx="2165684" cy="144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D36CB07-F2E6-4EAD-AE80-3F58B9777D61}"/>
              </a:ext>
            </a:extLst>
          </p:cNvPr>
          <p:cNvSpPr txBox="1">
            <a:spLocks/>
          </p:cNvSpPr>
          <p:nvPr/>
        </p:nvSpPr>
        <p:spPr>
          <a:xfrm>
            <a:off x="179925" y="101680"/>
            <a:ext cx="4941009" cy="1166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지역별 날씨 정보 제공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143F74-4AC2-003C-04E6-ED512716A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88" y="14514"/>
            <a:ext cx="3744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3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E151C1F-FAD5-CBA4-10DD-3B270994CE0C}"/>
              </a:ext>
            </a:extLst>
          </p:cNvPr>
          <p:cNvSpPr/>
          <p:nvPr/>
        </p:nvSpPr>
        <p:spPr>
          <a:xfrm>
            <a:off x="8606971" y="0"/>
            <a:ext cx="358502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B6AF2016-6979-42A6-AB0E-16982FF3FC6E}"/>
              </a:ext>
            </a:extLst>
          </p:cNvPr>
          <p:cNvSpPr txBox="1">
            <a:spLocks/>
          </p:cNvSpPr>
          <p:nvPr/>
        </p:nvSpPr>
        <p:spPr>
          <a:xfrm>
            <a:off x="8927378" y="1064065"/>
            <a:ext cx="3165630" cy="4729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마스크 착용 기준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35</a:t>
            </a:r>
            <a:r>
              <a:rPr lang="en-US" altLang="ko-KR" sz="2000" dirty="0"/>
              <a:t> ㎍/㎥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 시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우산 착용 기준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24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내 비가 오면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ㅇ</a:t>
            </a:r>
            <a:endParaRPr lang="en-US" altLang="ko-KR" sz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ㄴㅇㄴ</a:t>
            </a:r>
            <a:endParaRPr lang="en-US" altLang="ko-KR" sz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700D8A5-E69D-43EE-8F78-2F62E7EE50F7}"/>
              </a:ext>
            </a:extLst>
          </p:cNvPr>
          <p:cNvSpPr/>
          <p:nvPr/>
        </p:nvSpPr>
        <p:spPr>
          <a:xfrm>
            <a:off x="1369531" y="721496"/>
            <a:ext cx="1280899" cy="144913"/>
          </a:xfrm>
          <a:prstGeom prst="roundRect">
            <a:avLst>
              <a:gd name="adj" fmla="val 50000"/>
            </a:avLst>
          </a:prstGeom>
          <a:solidFill>
            <a:srgbClr val="FFE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ABFC102-480C-453F-8858-E91FA572CEFD}"/>
              </a:ext>
            </a:extLst>
          </p:cNvPr>
          <p:cNvSpPr/>
          <p:nvPr/>
        </p:nvSpPr>
        <p:spPr>
          <a:xfrm>
            <a:off x="277433" y="539823"/>
            <a:ext cx="2165684" cy="1449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D36CB07-F2E6-4EAD-AE80-3F58B9777D61}"/>
              </a:ext>
            </a:extLst>
          </p:cNvPr>
          <p:cNvSpPr txBox="1">
            <a:spLocks/>
          </p:cNvSpPr>
          <p:nvPr/>
        </p:nvSpPr>
        <p:spPr>
          <a:xfrm>
            <a:off x="179925" y="101680"/>
            <a:ext cx="4941009" cy="1166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비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,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미세먼지 특정이상 초과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079FEF-29CD-0498-B758-3D375E8C9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88" y="0"/>
            <a:ext cx="3744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84403627-E483-4CFC-BA51-596CF3CE4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033" y="736020"/>
            <a:ext cx="9144000" cy="1166111"/>
          </a:xfrm>
        </p:spPr>
        <p:txBody>
          <a:bodyPr anchor="ctr">
            <a:normAutofit/>
          </a:bodyPr>
          <a:lstStyle/>
          <a:p>
            <a:r>
              <a:rPr lang="ko-KR" altLang="en-US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참고자료 및 저장소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E412D1-39B1-4D94-8BF5-9103E9FDCBCC}"/>
              </a:ext>
            </a:extLst>
          </p:cNvPr>
          <p:cNvGrpSpPr/>
          <p:nvPr/>
        </p:nvGrpSpPr>
        <p:grpSpPr>
          <a:xfrm>
            <a:off x="3190039" y="922349"/>
            <a:ext cx="806604" cy="631305"/>
            <a:chOff x="3185893" y="557320"/>
            <a:chExt cx="806604" cy="631305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BEA080A-15CF-4937-9E37-23C8C984229C}"/>
                </a:ext>
              </a:extLst>
            </p:cNvPr>
            <p:cNvSpPr/>
            <p:nvPr/>
          </p:nvSpPr>
          <p:spPr>
            <a:xfrm>
              <a:off x="3185893" y="557320"/>
              <a:ext cx="806604" cy="631305"/>
            </a:xfrm>
            <a:custGeom>
              <a:avLst/>
              <a:gdLst>
                <a:gd name="connsiteX0" fmla="*/ 1 w 2924176"/>
                <a:gd name="connsiteY0" fmla="*/ 111374 h 2288667"/>
                <a:gd name="connsiteX1" fmla="*/ 1 w 2924176"/>
                <a:gd name="connsiteY1" fmla="*/ 111375 h 2288667"/>
                <a:gd name="connsiteX2" fmla="*/ 1 w 2924176"/>
                <a:gd name="connsiteY2" fmla="*/ 111375 h 2288667"/>
                <a:gd name="connsiteX3" fmla="*/ 111376 w 2924176"/>
                <a:gd name="connsiteY3" fmla="*/ 0 h 2288667"/>
                <a:gd name="connsiteX4" fmla="*/ 818963 w 2924176"/>
                <a:gd name="connsiteY4" fmla="*/ 0 h 2288667"/>
                <a:gd name="connsiteX5" fmla="*/ 962422 w 2924176"/>
                <a:gd name="connsiteY5" fmla="*/ 111375 h 2288667"/>
                <a:gd name="connsiteX6" fmla="*/ 1033797 w 2924176"/>
                <a:gd name="connsiteY6" fmla="*/ 202727 h 2288667"/>
                <a:gd name="connsiteX7" fmla="*/ 1041468 w 2924176"/>
                <a:gd name="connsiteY7" fmla="*/ 210616 h 2288667"/>
                <a:gd name="connsiteX8" fmla="*/ 2802215 w 2924176"/>
                <a:gd name="connsiteY8" fmla="*/ 210616 h 2288667"/>
                <a:gd name="connsiteX9" fmla="*/ 2924176 w 2924176"/>
                <a:gd name="connsiteY9" fmla="*/ 332577 h 2288667"/>
                <a:gd name="connsiteX10" fmla="*/ 2924176 w 2924176"/>
                <a:gd name="connsiteY10" fmla="*/ 2166706 h 2288667"/>
                <a:gd name="connsiteX11" fmla="*/ 2802215 w 2924176"/>
                <a:gd name="connsiteY11" fmla="*/ 2288667 h 2288667"/>
                <a:gd name="connsiteX12" fmla="*/ 121962 w 2924176"/>
                <a:gd name="connsiteY12" fmla="*/ 2288667 h 2288667"/>
                <a:gd name="connsiteX13" fmla="*/ 1 w 2924176"/>
                <a:gd name="connsiteY13" fmla="*/ 2166706 h 2288667"/>
                <a:gd name="connsiteX14" fmla="*/ 1 w 2924176"/>
                <a:gd name="connsiteY14" fmla="*/ 416519 h 2288667"/>
                <a:gd name="connsiteX15" fmla="*/ 0 w 2924176"/>
                <a:gd name="connsiteY15" fmla="*/ 416517 h 2288667"/>
                <a:gd name="connsiteX16" fmla="*/ 0 w 2924176"/>
                <a:gd name="connsiteY16" fmla="*/ 114893 h 2288667"/>
                <a:gd name="connsiteX17" fmla="*/ 479 w 2924176"/>
                <a:gd name="connsiteY17" fmla="*/ 113738 h 2288667"/>
                <a:gd name="connsiteX18" fmla="*/ 1 w 2924176"/>
                <a:gd name="connsiteY18" fmla="*/ 111375 h 2288667"/>
                <a:gd name="connsiteX19" fmla="*/ 8754 w 2924176"/>
                <a:gd name="connsiteY19" fmla="*/ 68023 h 2288667"/>
                <a:gd name="connsiteX20" fmla="*/ 111376 w 2924176"/>
                <a:gd name="connsiteY20" fmla="*/ 0 h 228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4176" h="2288667">
                  <a:moveTo>
                    <a:pt x="1" y="111374"/>
                  </a:moveTo>
                  <a:lnTo>
                    <a:pt x="1" y="111375"/>
                  </a:lnTo>
                  <a:lnTo>
                    <a:pt x="1" y="111375"/>
                  </a:lnTo>
                  <a:close/>
                  <a:moveTo>
                    <a:pt x="111376" y="0"/>
                  </a:moveTo>
                  <a:lnTo>
                    <a:pt x="818963" y="0"/>
                  </a:lnTo>
                  <a:cubicBezTo>
                    <a:pt x="880474" y="0"/>
                    <a:pt x="949588" y="49864"/>
                    <a:pt x="962422" y="111375"/>
                  </a:cubicBezTo>
                  <a:cubicBezTo>
                    <a:pt x="990726" y="168896"/>
                    <a:pt x="1011810" y="183104"/>
                    <a:pt x="1033797" y="202727"/>
                  </a:cubicBezTo>
                  <a:lnTo>
                    <a:pt x="1041468" y="210616"/>
                  </a:lnTo>
                  <a:lnTo>
                    <a:pt x="2802215" y="210616"/>
                  </a:lnTo>
                  <a:cubicBezTo>
                    <a:pt x="2869572" y="210616"/>
                    <a:pt x="2924176" y="265220"/>
                    <a:pt x="2924176" y="332577"/>
                  </a:cubicBezTo>
                  <a:lnTo>
                    <a:pt x="2924176" y="2166706"/>
                  </a:lnTo>
                  <a:cubicBezTo>
                    <a:pt x="2924176" y="2234063"/>
                    <a:pt x="2869572" y="2288667"/>
                    <a:pt x="2802215" y="2288667"/>
                  </a:cubicBezTo>
                  <a:lnTo>
                    <a:pt x="121962" y="2288667"/>
                  </a:lnTo>
                  <a:cubicBezTo>
                    <a:pt x="54605" y="2288667"/>
                    <a:pt x="1" y="2234063"/>
                    <a:pt x="1" y="2166706"/>
                  </a:cubicBezTo>
                  <a:lnTo>
                    <a:pt x="1" y="416519"/>
                  </a:lnTo>
                  <a:lnTo>
                    <a:pt x="0" y="416517"/>
                  </a:lnTo>
                  <a:lnTo>
                    <a:pt x="0" y="114893"/>
                  </a:lnTo>
                  <a:lnTo>
                    <a:pt x="479" y="113738"/>
                  </a:lnTo>
                  <a:lnTo>
                    <a:pt x="1" y="111375"/>
                  </a:lnTo>
                  <a:lnTo>
                    <a:pt x="8754" y="68023"/>
                  </a:lnTo>
                  <a:cubicBezTo>
                    <a:pt x="25661" y="28049"/>
                    <a:pt x="65243" y="0"/>
                    <a:pt x="111376" y="0"/>
                  </a:cubicBezTo>
                  <a:close/>
                </a:path>
              </a:pathLst>
            </a:custGeom>
            <a:solidFill>
              <a:srgbClr val="D6B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6159BC5-1D28-4B3F-9CC0-46E3636C0390}"/>
                </a:ext>
              </a:extLst>
            </p:cNvPr>
            <p:cNvSpPr/>
            <p:nvPr/>
          </p:nvSpPr>
          <p:spPr>
            <a:xfrm>
              <a:off x="3185893" y="665283"/>
              <a:ext cx="806604" cy="522328"/>
            </a:xfrm>
            <a:prstGeom prst="roundRect">
              <a:avLst>
                <a:gd name="adj" fmla="val 8619"/>
              </a:avLst>
            </a:prstGeom>
            <a:solidFill>
              <a:srgbClr val="D6BBE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화살표: 위쪽 17">
            <a:extLst>
              <a:ext uri="{FF2B5EF4-FFF2-40B4-BE49-F238E27FC236}">
                <a16:creationId xmlns:a16="http://schemas.microsoft.com/office/drawing/2014/main" id="{3BC0E16F-E28B-4D09-9A2D-1479C5C77367}"/>
              </a:ext>
            </a:extLst>
          </p:cNvPr>
          <p:cNvSpPr/>
          <p:nvPr/>
        </p:nvSpPr>
        <p:spPr>
          <a:xfrm rot="20063369">
            <a:off x="3616521" y="1380151"/>
            <a:ext cx="277918" cy="414644"/>
          </a:xfrm>
          <a:custGeom>
            <a:avLst/>
            <a:gdLst>
              <a:gd name="connsiteX0" fmla="*/ 0 w 971643"/>
              <a:gd name="connsiteY0" fmla="*/ 1022372 h 1449658"/>
              <a:gd name="connsiteX1" fmla="*/ 485822 w 971643"/>
              <a:gd name="connsiteY1" fmla="*/ 0 h 1449658"/>
              <a:gd name="connsiteX2" fmla="*/ 971643 w 971643"/>
              <a:gd name="connsiteY2" fmla="*/ 1022372 h 1449658"/>
              <a:gd name="connsiteX3" fmla="*/ 555440 w 971643"/>
              <a:gd name="connsiteY3" fmla="*/ 1022372 h 1449658"/>
              <a:gd name="connsiteX4" fmla="*/ 555440 w 971643"/>
              <a:gd name="connsiteY4" fmla="*/ 1449658 h 1449658"/>
              <a:gd name="connsiteX5" fmla="*/ 416203 w 971643"/>
              <a:gd name="connsiteY5" fmla="*/ 1449658 h 1449658"/>
              <a:gd name="connsiteX6" fmla="*/ 416203 w 971643"/>
              <a:gd name="connsiteY6" fmla="*/ 1022372 h 1449658"/>
              <a:gd name="connsiteX7" fmla="*/ 0 w 971643"/>
              <a:gd name="connsiteY7" fmla="*/ 1022372 h 1449658"/>
              <a:gd name="connsiteX0" fmla="*/ 0 w 971643"/>
              <a:gd name="connsiteY0" fmla="*/ 1022372 h 1449658"/>
              <a:gd name="connsiteX1" fmla="*/ 485822 w 971643"/>
              <a:gd name="connsiteY1" fmla="*/ 0 h 1449658"/>
              <a:gd name="connsiteX2" fmla="*/ 971643 w 971643"/>
              <a:gd name="connsiteY2" fmla="*/ 1022372 h 1449658"/>
              <a:gd name="connsiteX3" fmla="*/ 555440 w 971643"/>
              <a:gd name="connsiteY3" fmla="*/ 1022372 h 1449658"/>
              <a:gd name="connsiteX4" fmla="*/ 555440 w 971643"/>
              <a:gd name="connsiteY4" fmla="*/ 1449658 h 1449658"/>
              <a:gd name="connsiteX5" fmla="*/ 416203 w 971643"/>
              <a:gd name="connsiteY5" fmla="*/ 1449658 h 1449658"/>
              <a:gd name="connsiteX6" fmla="*/ 417242 w 971643"/>
              <a:gd name="connsiteY6" fmla="*/ 885004 h 1449658"/>
              <a:gd name="connsiteX7" fmla="*/ 0 w 971643"/>
              <a:gd name="connsiteY7" fmla="*/ 1022372 h 1449658"/>
              <a:gd name="connsiteX0" fmla="*/ 0 w 971643"/>
              <a:gd name="connsiteY0" fmla="*/ 1022372 h 1449658"/>
              <a:gd name="connsiteX1" fmla="*/ 485822 w 971643"/>
              <a:gd name="connsiteY1" fmla="*/ 0 h 1449658"/>
              <a:gd name="connsiteX2" fmla="*/ 971643 w 971643"/>
              <a:gd name="connsiteY2" fmla="*/ 1022372 h 1449658"/>
              <a:gd name="connsiteX3" fmla="*/ 569668 w 971643"/>
              <a:gd name="connsiteY3" fmla="*/ 887747 h 1449658"/>
              <a:gd name="connsiteX4" fmla="*/ 555440 w 971643"/>
              <a:gd name="connsiteY4" fmla="*/ 1449658 h 1449658"/>
              <a:gd name="connsiteX5" fmla="*/ 416203 w 971643"/>
              <a:gd name="connsiteY5" fmla="*/ 1449658 h 1449658"/>
              <a:gd name="connsiteX6" fmla="*/ 417242 w 971643"/>
              <a:gd name="connsiteY6" fmla="*/ 885004 h 1449658"/>
              <a:gd name="connsiteX7" fmla="*/ 0 w 971643"/>
              <a:gd name="connsiteY7" fmla="*/ 1022372 h 144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1643" h="1449658">
                <a:moveTo>
                  <a:pt x="0" y="1022372"/>
                </a:moveTo>
                <a:lnTo>
                  <a:pt x="485822" y="0"/>
                </a:lnTo>
                <a:lnTo>
                  <a:pt x="971643" y="1022372"/>
                </a:lnTo>
                <a:lnTo>
                  <a:pt x="569668" y="887747"/>
                </a:lnTo>
                <a:lnTo>
                  <a:pt x="555440" y="1449658"/>
                </a:lnTo>
                <a:lnTo>
                  <a:pt x="416203" y="1449658"/>
                </a:lnTo>
                <a:cubicBezTo>
                  <a:pt x="416549" y="1261440"/>
                  <a:pt x="416896" y="1073222"/>
                  <a:pt x="417242" y="885004"/>
                </a:cubicBezTo>
                <a:lnTo>
                  <a:pt x="0" y="1022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344F4D8B-368A-4B37-92B1-13EC1ADA5B33}"/>
              </a:ext>
            </a:extLst>
          </p:cNvPr>
          <p:cNvSpPr/>
          <p:nvPr/>
        </p:nvSpPr>
        <p:spPr>
          <a:xfrm>
            <a:off x="2757539" y="1078296"/>
            <a:ext cx="607759" cy="384785"/>
          </a:xfrm>
          <a:custGeom>
            <a:avLst/>
            <a:gdLst>
              <a:gd name="connsiteX0" fmla="*/ 2006939 w 4912964"/>
              <a:gd name="connsiteY0" fmla="*/ 141 h 3298720"/>
              <a:gd name="connsiteX1" fmla="*/ 3186626 w 4912964"/>
              <a:gd name="connsiteY1" fmla="*/ 825301 h 3298720"/>
              <a:gd name="connsiteX2" fmla="*/ 3219917 w 4912964"/>
              <a:gd name="connsiteY2" fmla="*/ 952801 h 3298720"/>
              <a:gd name="connsiteX3" fmla="*/ 3234500 w 4912964"/>
              <a:gd name="connsiteY3" fmla="*/ 943742 h 3298720"/>
              <a:gd name="connsiteX4" fmla="*/ 3567995 w 4912964"/>
              <a:gd name="connsiteY4" fmla="*/ 860167 h 3298720"/>
              <a:gd name="connsiteX5" fmla="*/ 4276158 w 4912964"/>
              <a:gd name="connsiteY5" fmla="*/ 1353383 h 3298720"/>
              <a:gd name="connsiteX6" fmla="*/ 4315082 w 4912964"/>
              <a:gd name="connsiteY6" fmla="*/ 1523996 h 3298720"/>
              <a:gd name="connsiteX7" fmla="*/ 4313809 w 4912964"/>
              <a:gd name="connsiteY7" fmla="*/ 1653646 h 3298720"/>
              <a:gd name="connsiteX8" fmla="*/ 4323997 w 4912964"/>
              <a:gd name="connsiteY8" fmla="*/ 1656265 h 3298720"/>
              <a:gd name="connsiteX9" fmla="*/ 4912964 w 4912964"/>
              <a:gd name="connsiteY9" fmla="*/ 2456812 h 3298720"/>
              <a:gd name="connsiteX10" fmla="*/ 4160436 w 4912964"/>
              <a:gd name="connsiteY10" fmla="*/ 3290717 h 3298720"/>
              <a:gd name="connsiteX11" fmla="*/ 4150587 w 4912964"/>
              <a:gd name="connsiteY11" fmla="*/ 3291214 h 3298720"/>
              <a:gd name="connsiteX12" fmla="*/ 4150587 w 4912964"/>
              <a:gd name="connsiteY12" fmla="*/ 3298720 h 3298720"/>
              <a:gd name="connsiteX13" fmla="*/ 1036607 w 4912964"/>
              <a:gd name="connsiteY13" fmla="*/ 3298720 h 3298720"/>
              <a:gd name="connsiteX14" fmla="*/ 979178 w 4912964"/>
              <a:gd name="connsiteY14" fmla="*/ 3298720 h 3298720"/>
              <a:gd name="connsiteX15" fmla="*/ 979178 w 4912964"/>
              <a:gd name="connsiteY15" fmla="*/ 3295820 h 3298720"/>
              <a:gd name="connsiteX16" fmla="*/ 930620 w 4912964"/>
              <a:gd name="connsiteY16" fmla="*/ 3293368 h 3298720"/>
              <a:gd name="connsiteX17" fmla="*/ 0 w 4912964"/>
              <a:gd name="connsiteY17" fmla="*/ 2262113 h 3298720"/>
              <a:gd name="connsiteX18" fmla="*/ 728352 w 4912964"/>
              <a:gd name="connsiteY18" fmla="*/ 1272110 h 3298720"/>
              <a:gd name="connsiteX19" fmla="*/ 797492 w 4912964"/>
              <a:gd name="connsiteY19" fmla="*/ 1254332 h 3298720"/>
              <a:gd name="connsiteX20" fmla="*/ 796078 w 4912964"/>
              <a:gd name="connsiteY20" fmla="*/ 1219869 h 3298720"/>
              <a:gd name="connsiteX21" fmla="*/ 852747 w 4912964"/>
              <a:gd name="connsiteY21" fmla="*/ 860603 h 3298720"/>
              <a:gd name="connsiteX22" fmla="*/ 2006939 w 4912964"/>
              <a:gd name="connsiteY22" fmla="*/ 141 h 32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912964" h="3298720">
                <a:moveTo>
                  <a:pt x="2006939" y="141"/>
                </a:moveTo>
                <a:cubicBezTo>
                  <a:pt x="2536934" y="-7876"/>
                  <a:pt x="3012397" y="324697"/>
                  <a:pt x="3186626" y="825301"/>
                </a:cubicBezTo>
                <a:lnTo>
                  <a:pt x="3219917" y="952801"/>
                </a:lnTo>
                <a:lnTo>
                  <a:pt x="3234500" y="943742"/>
                </a:lnTo>
                <a:cubicBezTo>
                  <a:pt x="3335371" y="891284"/>
                  <a:pt x="3449050" y="861584"/>
                  <a:pt x="3567995" y="860167"/>
                </a:cubicBezTo>
                <a:cubicBezTo>
                  <a:pt x="3885181" y="856388"/>
                  <a:pt x="4169723" y="1054564"/>
                  <a:pt x="4276158" y="1353383"/>
                </a:cubicBezTo>
                <a:cubicBezTo>
                  <a:pt x="4296114" y="1409412"/>
                  <a:pt x="4308982" y="1466658"/>
                  <a:pt x="4315082" y="1523996"/>
                </a:cubicBezTo>
                <a:lnTo>
                  <a:pt x="4313809" y="1653646"/>
                </a:lnTo>
                <a:lnTo>
                  <a:pt x="4323997" y="1656265"/>
                </a:lnTo>
                <a:cubicBezTo>
                  <a:pt x="4665215" y="1762395"/>
                  <a:pt x="4912964" y="2080671"/>
                  <a:pt x="4912964" y="2456812"/>
                </a:cubicBezTo>
                <a:cubicBezTo>
                  <a:pt x="4912964" y="2890821"/>
                  <a:pt x="4583120" y="3247791"/>
                  <a:pt x="4160436" y="3290717"/>
                </a:cubicBezTo>
                <a:lnTo>
                  <a:pt x="4150587" y="3291214"/>
                </a:lnTo>
                <a:lnTo>
                  <a:pt x="4150587" y="3298720"/>
                </a:lnTo>
                <a:lnTo>
                  <a:pt x="1036607" y="3298720"/>
                </a:lnTo>
                <a:lnTo>
                  <a:pt x="979178" y="3298720"/>
                </a:lnTo>
                <a:lnTo>
                  <a:pt x="979178" y="3295820"/>
                </a:lnTo>
                <a:lnTo>
                  <a:pt x="930620" y="3293368"/>
                </a:lnTo>
                <a:cubicBezTo>
                  <a:pt x="407905" y="3240284"/>
                  <a:pt x="0" y="2798834"/>
                  <a:pt x="0" y="2262113"/>
                </a:cubicBezTo>
                <a:cubicBezTo>
                  <a:pt x="0" y="1796955"/>
                  <a:pt x="306382" y="1403356"/>
                  <a:pt x="728352" y="1272110"/>
                </a:cubicBezTo>
                <a:lnTo>
                  <a:pt x="797492" y="1254332"/>
                </a:lnTo>
                <a:lnTo>
                  <a:pt x="796078" y="1219869"/>
                </a:lnTo>
                <a:cubicBezTo>
                  <a:pt x="796997" y="1100095"/>
                  <a:pt x="815479" y="979114"/>
                  <a:pt x="852747" y="860603"/>
                </a:cubicBezTo>
                <a:cubicBezTo>
                  <a:pt x="1011757" y="354960"/>
                  <a:pt x="1476943" y="8158"/>
                  <a:pt x="2006939" y="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48F56431-9704-4E56-A9FD-7E3B4AEAB663}"/>
              </a:ext>
            </a:extLst>
          </p:cNvPr>
          <p:cNvSpPr/>
          <p:nvPr/>
        </p:nvSpPr>
        <p:spPr>
          <a:xfrm>
            <a:off x="3810943" y="663216"/>
            <a:ext cx="371400" cy="235141"/>
          </a:xfrm>
          <a:custGeom>
            <a:avLst/>
            <a:gdLst>
              <a:gd name="connsiteX0" fmla="*/ 2006939 w 4912964"/>
              <a:gd name="connsiteY0" fmla="*/ 141 h 3298720"/>
              <a:gd name="connsiteX1" fmla="*/ 3186626 w 4912964"/>
              <a:gd name="connsiteY1" fmla="*/ 825301 h 3298720"/>
              <a:gd name="connsiteX2" fmla="*/ 3219917 w 4912964"/>
              <a:gd name="connsiteY2" fmla="*/ 952801 h 3298720"/>
              <a:gd name="connsiteX3" fmla="*/ 3234500 w 4912964"/>
              <a:gd name="connsiteY3" fmla="*/ 943742 h 3298720"/>
              <a:gd name="connsiteX4" fmla="*/ 3567995 w 4912964"/>
              <a:gd name="connsiteY4" fmla="*/ 860167 h 3298720"/>
              <a:gd name="connsiteX5" fmla="*/ 4276158 w 4912964"/>
              <a:gd name="connsiteY5" fmla="*/ 1353383 h 3298720"/>
              <a:gd name="connsiteX6" fmla="*/ 4315082 w 4912964"/>
              <a:gd name="connsiteY6" fmla="*/ 1523996 h 3298720"/>
              <a:gd name="connsiteX7" fmla="*/ 4313809 w 4912964"/>
              <a:gd name="connsiteY7" fmla="*/ 1653646 h 3298720"/>
              <a:gd name="connsiteX8" fmla="*/ 4323997 w 4912964"/>
              <a:gd name="connsiteY8" fmla="*/ 1656265 h 3298720"/>
              <a:gd name="connsiteX9" fmla="*/ 4912964 w 4912964"/>
              <a:gd name="connsiteY9" fmla="*/ 2456812 h 3298720"/>
              <a:gd name="connsiteX10" fmla="*/ 4160436 w 4912964"/>
              <a:gd name="connsiteY10" fmla="*/ 3290717 h 3298720"/>
              <a:gd name="connsiteX11" fmla="*/ 4150587 w 4912964"/>
              <a:gd name="connsiteY11" fmla="*/ 3291214 h 3298720"/>
              <a:gd name="connsiteX12" fmla="*/ 4150587 w 4912964"/>
              <a:gd name="connsiteY12" fmla="*/ 3298720 h 3298720"/>
              <a:gd name="connsiteX13" fmla="*/ 1036607 w 4912964"/>
              <a:gd name="connsiteY13" fmla="*/ 3298720 h 3298720"/>
              <a:gd name="connsiteX14" fmla="*/ 979178 w 4912964"/>
              <a:gd name="connsiteY14" fmla="*/ 3298720 h 3298720"/>
              <a:gd name="connsiteX15" fmla="*/ 979178 w 4912964"/>
              <a:gd name="connsiteY15" fmla="*/ 3295820 h 3298720"/>
              <a:gd name="connsiteX16" fmla="*/ 930620 w 4912964"/>
              <a:gd name="connsiteY16" fmla="*/ 3293368 h 3298720"/>
              <a:gd name="connsiteX17" fmla="*/ 0 w 4912964"/>
              <a:gd name="connsiteY17" fmla="*/ 2262113 h 3298720"/>
              <a:gd name="connsiteX18" fmla="*/ 728352 w 4912964"/>
              <a:gd name="connsiteY18" fmla="*/ 1272110 h 3298720"/>
              <a:gd name="connsiteX19" fmla="*/ 797492 w 4912964"/>
              <a:gd name="connsiteY19" fmla="*/ 1254332 h 3298720"/>
              <a:gd name="connsiteX20" fmla="*/ 796078 w 4912964"/>
              <a:gd name="connsiteY20" fmla="*/ 1219869 h 3298720"/>
              <a:gd name="connsiteX21" fmla="*/ 852747 w 4912964"/>
              <a:gd name="connsiteY21" fmla="*/ 860603 h 3298720"/>
              <a:gd name="connsiteX22" fmla="*/ 2006939 w 4912964"/>
              <a:gd name="connsiteY22" fmla="*/ 141 h 32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912964" h="3298720">
                <a:moveTo>
                  <a:pt x="2006939" y="141"/>
                </a:moveTo>
                <a:cubicBezTo>
                  <a:pt x="2536934" y="-7876"/>
                  <a:pt x="3012397" y="324697"/>
                  <a:pt x="3186626" y="825301"/>
                </a:cubicBezTo>
                <a:lnTo>
                  <a:pt x="3219917" y="952801"/>
                </a:lnTo>
                <a:lnTo>
                  <a:pt x="3234500" y="943742"/>
                </a:lnTo>
                <a:cubicBezTo>
                  <a:pt x="3335371" y="891284"/>
                  <a:pt x="3449050" y="861584"/>
                  <a:pt x="3567995" y="860167"/>
                </a:cubicBezTo>
                <a:cubicBezTo>
                  <a:pt x="3885181" y="856388"/>
                  <a:pt x="4169723" y="1054564"/>
                  <a:pt x="4276158" y="1353383"/>
                </a:cubicBezTo>
                <a:cubicBezTo>
                  <a:pt x="4296114" y="1409412"/>
                  <a:pt x="4308982" y="1466658"/>
                  <a:pt x="4315082" y="1523996"/>
                </a:cubicBezTo>
                <a:lnTo>
                  <a:pt x="4313809" y="1653646"/>
                </a:lnTo>
                <a:lnTo>
                  <a:pt x="4323997" y="1656265"/>
                </a:lnTo>
                <a:cubicBezTo>
                  <a:pt x="4665215" y="1762395"/>
                  <a:pt x="4912964" y="2080671"/>
                  <a:pt x="4912964" y="2456812"/>
                </a:cubicBezTo>
                <a:cubicBezTo>
                  <a:pt x="4912964" y="2890821"/>
                  <a:pt x="4583120" y="3247791"/>
                  <a:pt x="4160436" y="3290717"/>
                </a:cubicBezTo>
                <a:lnTo>
                  <a:pt x="4150587" y="3291214"/>
                </a:lnTo>
                <a:lnTo>
                  <a:pt x="4150587" y="3298720"/>
                </a:lnTo>
                <a:lnTo>
                  <a:pt x="1036607" y="3298720"/>
                </a:lnTo>
                <a:lnTo>
                  <a:pt x="979178" y="3298720"/>
                </a:lnTo>
                <a:lnTo>
                  <a:pt x="979178" y="3295820"/>
                </a:lnTo>
                <a:lnTo>
                  <a:pt x="930620" y="3293368"/>
                </a:lnTo>
                <a:cubicBezTo>
                  <a:pt x="407905" y="3240284"/>
                  <a:pt x="0" y="2798834"/>
                  <a:pt x="0" y="2262113"/>
                </a:cubicBezTo>
                <a:cubicBezTo>
                  <a:pt x="0" y="1796955"/>
                  <a:pt x="306382" y="1403356"/>
                  <a:pt x="728352" y="1272110"/>
                </a:cubicBezTo>
                <a:lnTo>
                  <a:pt x="797492" y="1254332"/>
                </a:lnTo>
                <a:lnTo>
                  <a:pt x="796078" y="1219869"/>
                </a:lnTo>
                <a:cubicBezTo>
                  <a:pt x="796997" y="1100095"/>
                  <a:pt x="815479" y="979114"/>
                  <a:pt x="852747" y="860603"/>
                </a:cubicBezTo>
                <a:cubicBezTo>
                  <a:pt x="1011757" y="354960"/>
                  <a:pt x="1476943" y="8158"/>
                  <a:pt x="2006939" y="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7427F6-F6EC-4DDD-8893-C5BA7204DD4F}"/>
              </a:ext>
            </a:extLst>
          </p:cNvPr>
          <p:cNvGrpSpPr/>
          <p:nvPr/>
        </p:nvGrpSpPr>
        <p:grpSpPr>
          <a:xfrm>
            <a:off x="7934173" y="879262"/>
            <a:ext cx="1165008" cy="761102"/>
            <a:chOff x="8364834" y="639835"/>
            <a:chExt cx="1347392" cy="88025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252034D-E21E-4AE6-B600-06BC6D2FA2D6}"/>
                </a:ext>
              </a:extLst>
            </p:cNvPr>
            <p:cNvGrpSpPr/>
            <p:nvPr/>
          </p:nvGrpSpPr>
          <p:grpSpPr>
            <a:xfrm>
              <a:off x="8364834" y="639835"/>
              <a:ext cx="1123176" cy="880254"/>
              <a:chOff x="7792667" y="3005608"/>
              <a:chExt cx="1426902" cy="1118291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883857A-5AEE-442D-A175-13B494C12CAD}"/>
                  </a:ext>
                </a:extLst>
              </p:cNvPr>
              <p:cNvSpPr/>
              <p:nvPr/>
            </p:nvSpPr>
            <p:spPr>
              <a:xfrm>
                <a:off x="8372786" y="3005608"/>
                <a:ext cx="846783" cy="846783"/>
              </a:xfrm>
              <a:prstGeom prst="ellipse">
                <a:avLst/>
              </a:prstGeom>
              <a:solidFill>
                <a:srgbClr val="FFE28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BB08E9A0-C69F-463F-BB46-F340D8994FB4}"/>
                  </a:ext>
                </a:extLst>
              </p:cNvPr>
              <p:cNvGrpSpPr/>
              <p:nvPr/>
            </p:nvGrpSpPr>
            <p:grpSpPr>
              <a:xfrm>
                <a:off x="7792667" y="3284878"/>
                <a:ext cx="1160239" cy="839021"/>
                <a:chOff x="10393030" y="6385360"/>
                <a:chExt cx="1493044" cy="1079687"/>
              </a:xfrm>
            </p:grpSpPr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BC8D6BA2-9A8E-4406-8B68-6717A34BA5FF}"/>
                    </a:ext>
                  </a:extLst>
                </p:cNvPr>
                <p:cNvSpPr/>
                <p:nvPr/>
              </p:nvSpPr>
              <p:spPr>
                <a:xfrm>
                  <a:off x="10393030" y="6385360"/>
                  <a:ext cx="1493044" cy="945279"/>
                </a:xfrm>
                <a:custGeom>
                  <a:avLst/>
                  <a:gdLst>
                    <a:gd name="connsiteX0" fmla="*/ 2006939 w 4912964"/>
                    <a:gd name="connsiteY0" fmla="*/ 141 h 3298720"/>
                    <a:gd name="connsiteX1" fmla="*/ 3186626 w 4912964"/>
                    <a:gd name="connsiteY1" fmla="*/ 825301 h 3298720"/>
                    <a:gd name="connsiteX2" fmla="*/ 3219917 w 4912964"/>
                    <a:gd name="connsiteY2" fmla="*/ 952801 h 3298720"/>
                    <a:gd name="connsiteX3" fmla="*/ 3234500 w 4912964"/>
                    <a:gd name="connsiteY3" fmla="*/ 943742 h 3298720"/>
                    <a:gd name="connsiteX4" fmla="*/ 3567995 w 4912964"/>
                    <a:gd name="connsiteY4" fmla="*/ 860167 h 3298720"/>
                    <a:gd name="connsiteX5" fmla="*/ 4276158 w 4912964"/>
                    <a:gd name="connsiteY5" fmla="*/ 1353383 h 3298720"/>
                    <a:gd name="connsiteX6" fmla="*/ 4315082 w 4912964"/>
                    <a:gd name="connsiteY6" fmla="*/ 1523996 h 3298720"/>
                    <a:gd name="connsiteX7" fmla="*/ 4313809 w 4912964"/>
                    <a:gd name="connsiteY7" fmla="*/ 1653646 h 3298720"/>
                    <a:gd name="connsiteX8" fmla="*/ 4323997 w 4912964"/>
                    <a:gd name="connsiteY8" fmla="*/ 1656265 h 3298720"/>
                    <a:gd name="connsiteX9" fmla="*/ 4912964 w 4912964"/>
                    <a:gd name="connsiteY9" fmla="*/ 2456812 h 3298720"/>
                    <a:gd name="connsiteX10" fmla="*/ 4160436 w 4912964"/>
                    <a:gd name="connsiteY10" fmla="*/ 3290717 h 3298720"/>
                    <a:gd name="connsiteX11" fmla="*/ 4150587 w 4912964"/>
                    <a:gd name="connsiteY11" fmla="*/ 3291214 h 3298720"/>
                    <a:gd name="connsiteX12" fmla="*/ 4150587 w 4912964"/>
                    <a:gd name="connsiteY12" fmla="*/ 3298720 h 3298720"/>
                    <a:gd name="connsiteX13" fmla="*/ 1036607 w 4912964"/>
                    <a:gd name="connsiteY13" fmla="*/ 3298720 h 3298720"/>
                    <a:gd name="connsiteX14" fmla="*/ 979178 w 4912964"/>
                    <a:gd name="connsiteY14" fmla="*/ 3298720 h 3298720"/>
                    <a:gd name="connsiteX15" fmla="*/ 979178 w 4912964"/>
                    <a:gd name="connsiteY15" fmla="*/ 3295820 h 3298720"/>
                    <a:gd name="connsiteX16" fmla="*/ 930620 w 4912964"/>
                    <a:gd name="connsiteY16" fmla="*/ 3293368 h 3298720"/>
                    <a:gd name="connsiteX17" fmla="*/ 0 w 4912964"/>
                    <a:gd name="connsiteY17" fmla="*/ 2262113 h 3298720"/>
                    <a:gd name="connsiteX18" fmla="*/ 728352 w 4912964"/>
                    <a:gd name="connsiteY18" fmla="*/ 1272110 h 3298720"/>
                    <a:gd name="connsiteX19" fmla="*/ 797492 w 4912964"/>
                    <a:gd name="connsiteY19" fmla="*/ 1254332 h 3298720"/>
                    <a:gd name="connsiteX20" fmla="*/ 796078 w 4912964"/>
                    <a:gd name="connsiteY20" fmla="*/ 1219869 h 3298720"/>
                    <a:gd name="connsiteX21" fmla="*/ 852747 w 4912964"/>
                    <a:gd name="connsiteY21" fmla="*/ 860603 h 3298720"/>
                    <a:gd name="connsiteX22" fmla="*/ 2006939 w 4912964"/>
                    <a:gd name="connsiteY22" fmla="*/ 141 h 3298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912964" h="3298720">
                      <a:moveTo>
                        <a:pt x="2006939" y="141"/>
                      </a:moveTo>
                      <a:cubicBezTo>
                        <a:pt x="2536934" y="-7876"/>
                        <a:pt x="3012397" y="324697"/>
                        <a:pt x="3186626" y="825301"/>
                      </a:cubicBezTo>
                      <a:lnTo>
                        <a:pt x="3219917" y="952801"/>
                      </a:lnTo>
                      <a:lnTo>
                        <a:pt x="3234500" y="943742"/>
                      </a:lnTo>
                      <a:cubicBezTo>
                        <a:pt x="3335371" y="891284"/>
                        <a:pt x="3449050" y="861584"/>
                        <a:pt x="3567995" y="860167"/>
                      </a:cubicBezTo>
                      <a:cubicBezTo>
                        <a:pt x="3885181" y="856388"/>
                        <a:pt x="4169723" y="1054564"/>
                        <a:pt x="4276158" y="1353383"/>
                      </a:cubicBezTo>
                      <a:cubicBezTo>
                        <a:pt x="4296114" y="1409412"/>
                        <a:pt x="4308982" y="1466658"/>
                        <a:pt x="4315082" y="1523996"/>
                      </a:cubicBezTo>
                      <a:lnTo>
                        <a:pt x="4313809" y="1653646"/>
                      </a:lnTo>
                      <a:lnTo>
                        <a:pt x="4323997" y="1656265"/>
                      </a:lnTo>
                      <a:cubicBezTo>
                        <a:pt x="4665215" y="1762395"/>
                        <a:pt x="4912964" y="2080671"/>
                        <a:pt x="4912964" y="2456812"/>
                      </a:cubicBezTo>
                      <a:cubicBezTo>
                        <a:pt x="4912964" y="2890821"/>
                        <a:pt x="4583120" y="3247791"/>
                        <a:pt x="4160436" y="3290717"/>
                      </a:cubicBezTo>
                      <a:lnTo>
                        <a:pt x="4150587" y="3291214"/>
                      </a:lnTo>
                      <a:lnTo>
                        <a:pt x="4150587" y="3298720"/>
                      </a:lnTo>
                      <a:lnTo>
                        <a:pt x="1036607" y="3298720"/>
                      </a:lnTo>
                      <a:lnTo>
                        <a:pt x="979178" y="3298720"/>
                      </a:lnTo>
                      <a:lnTo>
                        <a:pt x="979178" y="3295820"/>
                      </a:lnTo>
                      <a:lnTo>
                        <a:pt x="930620" y="3293368"/>
                      </a:lnTo>
                      <a:cubicBezTo>
                        <a:pt x="407905" y="3240284"/>
                        <a:pt x="0" y="2798834"/>
                        <a:pt x="0" y="2262113"/>
                      </a:cubicBezTo>
                      <a:cubicBezTo>
                        <a:pt x="0" y="1796955"/>
                        <a:pt x="306382" y="1403356"/>
                        <a:pt x="728352" y="1272110"/>
                      </a:cubicBezTo>
                      <a:lnTo>
                        <a:pt x="797492" y="1254332"/>
                      </a:lnTo>
                      <a:lnTo>
                        <a:pt x="796078" y="1219869"/>
                      </a:lnTo>
                      <a:cubicBezTo>
                        <a:pt x="796997" y="1100095"/>
                        <a:pt x="815479" y="979114"/>
                        <a:pt x="852747" y="860603"/>
                      </a:cubicBezTo>
                      <a:cubicBezTo>
                        <a:pt x="1011757" y="354960"/>
                        <a:pt x="1476943" y="8158"/>
                        <a:pt x="2006939" y="1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0AD1A12A-FCCD-4A20-ABC1-81A3C67B42BA}"/>
                    </a:ext>
                  </a:extLst>
                </p:cNvPr>
                <p:cNvSpPr/>
                <p:nvPr/>
              </p:nvSpPr>
              <p:spPr>
                <a:xfrm>
                  <a:off x="11139553" y="6992408"/>
                  <a:ext cx="746521" cy="472639"/>
                </a:xfrm>
                <a:custGeom>
                  <a:avLst/>
                  <a:gdLst>
                    <a:gd name="connsiteX0" fmla="*/ 2006939 w 4912964"/>
                    <a:gd name="connsiteY0" fmla="*/ 141 h 3298720"/>
                    <a:gd name="connsiteX1" fmla="*/ 3186626 w 4912964"/>
                    <a:gd name="connsiteY1" fmla="*/ 825301 h 3298720"/>
                    <a:gd name="connsiteX2" fmla="*/ 3219917 w 4912964"/>
                    <a:gd name="connsiteY2" fmla="*/ 952801 h 3298720"/>
                    <a:gd name="connsiteX3" fmla="*/ 3234500 w 4912964"/>
                    <a:gd name="connsiteY3" fmla="*/ 943742 h 3298720"/>
                    <a:gd name="connsiteX4" fmla="*/ 3567995 w 4912964"/>
                    <a:gd name="connsiteY4" fmla="*/ 860167 h 3298720"/>
                    <a:gd name="connsiteX5" fmla="*/ 4276158 w 4912964"/>
                    <a:gd name="connsiteY5" fmla="*/ 1353383 h 3298720"/>
                    <a:gd name="connsiteX6" fmla="*/ 4315082 w 4912964"/>
                    <a:gd name="connsiteY6" fmla="*/ 1523996 h 3298720"/>
                    <a:gd name="connsiteX7" fmla="*/ 4313809 w 4912964"/>
                    <a:gd name="connsiteY7" fmla="*/ 1653646 h 3298720"/>
                    <a:gd name="connsiteX8" fmla="*/ 4323997 w 4912964"/>
                    <a:gd name="connsiteY8" fmla="*/ 1656265 h 3298720"/>
                    <a:gd name="connsiteX9" fmla="*/ 4912964 w 4912964"/>
                    <a:gd name="connsiteY9" fmla="*/ 2456812 h 3298720"/>
                    <a:gd name="connsiteX10" fmla="*/ 4160436 w 4912964"/>
                    <a:gd name="connsiteY10" fmla="*/ 3290717 h 3298720"/>
                    <a:gd name="connsiteX11" fmla="*/ 4150587 w 4912964"/>
                    <a:gd name="connsiteY11" fmla="*/ 3291214 h 3298720"/>
                    <a:gd name="connsiteX12" fmla="*/ 4150587 w 4912964"/>
                    <a:gd name="connsiteY12" fmla="*/ 3298720 h 3298720"/>
                    <a:gd name="connsiteX13" fmla="*/ 1036607 w 4912964"/>
                    <a:gd name="connsiteY13" fmla="*/ 3298720 h 3298720"/>
                    <a:gd name="connsiteX14" fmla="*/ 979178 w 4912964"/>
                    <a:gd name="connsiteY14" fmla="*/ 3298720 h 3298720"/>
                    <a:gd name="connsiteX15" fmla="*/ 979178 w 4912964"/>
                    <a:gd name="connsiteY15" fmla="*/ 3295820 h 3298720"/>
                    <a:gd name="connsiteX16" fmla="*/ 930620 w 4912964"/>
                    <a:gd name="connsiteY16" fmla="*/ 3293368 h 3298720"/>
                    <a:gd name="connsiteX17" fmla="*/ 0 w 4912964"/>
                    <a:gd name="connsiteY17" fmla="*/ 2262113 h 3298720"/>
                    <a:gd name="connsiteX18" fmla="*/ 728352 w 4912964"/>
                    <a:gd name="connsiteY18" fmla="*/ 1272110 h 3298720"/>
                    <a:gd name="connsiteX19" fmla="*/ 797492 w 4912964"/>
                    <a:gd name="connsiteY19" fmla="*/ 1254332 h 3298720"/>
                    <a:gd name="connsiteX20" fmla="*/ 796078 w 4912964"/>
                    <a:gd name="connsiteY20" fmla="*/ 1219869 h 3298720"/>
                    <a:gd name="connsiteX21" fmla="*/ 852747 w 4912964"/>
                    <a:gd name="connsiteY21" fmla="*/ 860603 h 3298720"/>
                    <a:gd name="connsiteX22" fmla="*/ 2006939 w 4912964"/>
                    <a:gd name="connsiteY22" fmla="*/ 141 h 3298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912964" h="3298720">
                      <a:moveTo>
                        <a:pt x="2006939" y="141"/>
                      </a:moveTo>
                      <a:cubicBezTo>
                        <a:pt x="2536934" y="-7876"/>
                        <a:pt x="3012397" y="324697"/>
                        <a:pt x="3186626" y="825301"/>
                      </a:cubicBezTo>
                      <a:lnTo>
                        <a:pt x="3219917" y="952801"/>
                      </a:lnTo>
                      <a:lnTo>
                        <a:pt x="3234500" y="943742"/>
                      </a:lnTo>
                      <a:cubicBezTo>
                        <a:pt x="3335371" y="891284"/>
                        <a:pt x="3449050" y="861584"/>
                        <a:pt x="3567995" y="860167"/>
                      </a:cubicBezTo>
                      <a:cubicBezTo>
                        <a:pt x="3885181" y="856388"/>
                        <a:pt x="4169723" y="1054564"/>
                        <a:pt x="4276158" y="1353383"/>
                      </a:cubicBezTo>
                      <a:cubicBezTo>
                        <a:pt x="4296114" y="1409412"/>
                        <a:pt x="4308982" y="1466658"/>
                        <a:pt x="4315082" y="1523996"/>
                      </a:cubicBezTo>
                      <a:lnTo>
                        <a:pt x="4313809" y="1653646"/>
                      </a:lnTo>
                      <a:lnTo>
                        <a:pt x="4323997" y="1656265"/>
                      </a:lnTo>
                      <a:cubicBezTo>
                        <a:pt x="4665215" y="1762395"/>
                        <a:pt x="4912964" y="2080671"/>
                        <a:pt x="4912964" y="2456812"/>
                      </a:cubicBezTo>
                      <a:cubicBezTo>
                        <a:pt x="4912964" y="2890821"/>
                        <a:pt x="4583120" y="3247791"/>
                        <a:pt x="4160436" y="3290717"/>
                      </a:cubicBezTo>
                      <a:lnTo>
                        <a:pt x="4150587" y="3291214"/>
                      </a:lnTo>
                      <a:lnTo>
                        <a:pt x="4150587" y="3298720"/>
                      </a:lnTo>
                      <a:lnTo>
                        <a:pt x="1036607" y="3298720"/>
                      </a:lnTo>
                      <a:lnTo>
                        <a:pt x="979178" y="3298720"/>
                      </a:lnTo>
                      <a:lnTo>
                        <a:pt x="979178" y="3295820"/>
                      </a:lnTo>
                      <a:lnTo>
                        <a:pt x="930620" y="3293368"/>
                      </a:lnTo>
                      <a:cubicBezTo>
                        <a:pt x="407905" y="3240284"/>
                        <a:pt x="0" y="2798834"/>
                        <a:pt x="0" y="2262113"/>
                      </a:cubicBezTo>
                      <a:cubicBezTo>
                        <a:pt x="0" y="1796955"/>
                        <a:pt x="306382" y="1403356"/>
                        <a:pt x="728352" y="1272110"/>
                      </a:cubicBezTo>
                      <a:lnTo>
                        <a:pt x="797492" y="1254332"/>
                      </a:lnTo>
                      <a:lnTo>
                        <a:pt x="796078" y="1219869"/>
                      </a:lnTo>
                      <a:cubicBezTo>
                        <a:pt x="796997" y="1100095"/>
                        <a:pt x="815479" y="979114"/>
                        <a:pt x="852747" y="860603"/>
                      </a:cubicBezTo>
                      <a:cubicBezTo>
                        <a:pt x="1011757" y="354960"/>
                        <a:pt x="1476943" y="8158"/>
                        <a:pt x="2006939" y="1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1F699F-04E3-427E-8D6B-FAD9209FACB9}"/>
                </a:ext>
              </a:extLst>
            </p:cNvPr>
            <p:cNvGrpSpPr/>
            <p:nvPr/>
          </p:nvGrpSpPr>
          <p:grpSpPr>
            <a:xfrm>
              <a:off x="9439135" y="817005"/>
              <a:ext cx="187562" cy="427359"/>
              <a:chOff x="9100322" y="3284878"/>
              <a:chExt cx="238282" cy="54292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606529-EA4D-40F2-9C11-28BCC1A432C8}"/>
                  </a:ext>
                </a:extLst>
              </p:cNvPr>
              <p:cNvCxnSpPr/>
              <p:nvPr/>
            </p:nvCxnSpPr>
            <p:spPr>
              <a:xfrm>
                <a:off x="9219463" y="3284878"/>
                <a:ext cx="0" cy="542925"/>
              </a:xfrm>
              <a:prstGeom prst="line">
                <a:avLst/>
              </a:prstGeom>
              <a:ln w="317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8E661257-3FD9-4BDD-A1CD-9D8193EEBB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322" y="3556340"/>
                <a:ext cx="238282" cy="0"/>
              </a:xfrm>
              <a:prstGeom prst="line">
                <a:avLst/>
              </a:prstGeom>
              <a:ln w="317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CA668C2-6F8F-4720-AB7E-E8853A18B97A}"/>
                  </a:ext>
                </a:extLst>
              </p:cNvPr>
              <p:cNvSpPr/>
              <p:nvPr/>
            </p:nvSpPr>
            <p:spPr>
              <a:xfrm>
                <a:off x="9181719" y="3518596"/>
                <a:ext cx="75487" cy="754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4763F07-59A5-4960-A94C-9E497EC3D032}"/>
                </a:ext>
              </a:extLst>
            </p:cNvPr>
            <p:cNvGrpSpPr/>
            <p:nvPr/>
          </p:nvGrpSpPr>
          <p:grpSpPr>
            <a:xfrm>
              <a:off x="9626706" y="817490"/>
              <a:ext cx="85520" cy="194857"/>
              <a:chOff x="9338602" y="3285495"/>
              <a:chExt cx="108646" cy="24755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273F6D44-4B0E-4115-B7B4-8371FF960CC6}"/>
                  </a:ext>
                </a:extLst>
              </p:cNvPr>
              <p:cNvCxnSpPr/>
              <p:nvPr/>
            </p:nvCxnSpPr>
            <p:spPr>
              <a:xfrm>
                <a:off x="9392925" y="3285495"/>
                <a:ext cx="0" cy="24755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9FB05D9D-F109-4E0E-9E88-D299265C7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8602" y="3409270"/>
                <a:ext cx="108646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4B3B06C4-22E2-4453-BA10-3722AFA450E2}"/>
                  </a:ext>
                </a:extLst>
              </p:cNvPr>
              <p:cNvSpPr/>
              <p:nvPr/>
            </p:nvSpPr>
            <p:spPr>
              <a:xfrm>
                <a:off x="9370065" y="338641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061A3B1-613E-4675-9C8F-653D7D7A8C21}"/>
              </a:ext>
            </a:extLst>
          </p:cNvPr>
          <p:cNvSpPr/>
          <p:nvPr/>
        </p:nvSpPr>
        <p:spPr>
          <a:xfrm>
            <a:off x="862208" y="2021602"/>
            <a:ext cx="10765614" cy="3771034"/>
          </a:xfrm>
          <a:prstGeom prst="roundRect">
            <a:avLst>
              <a:gd name="adj" fmla="val 256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9FF86BD-C85E-43DD-97F5-01EC17ED2203}"/>
              </a:ext>
            </a:extLst>
          </p:cNvPr>
          <p:cNvSpPr/>
          <p:nvPr/>
        </p:nvSpPr>
        <p:spPr>
          <a:xfrm>
            <a:off x="631810" y="2114653"/>
            <a:ext cx="10900228" cy="3771034"/>
          </a:xfrm>
          <a:prstGeom prst="roundRect">
            <a:avLst>
              <a:gd name="adj" fmla="val 2561"/>
            </a:avLst>
          </a:prstGeom>
          <a:solidFill>
            <a:srgbClr val="E8EB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B53AFCB-BA42-4B69-A870-E2ACA97D864B}"/>
              </a:ext>
            </a:extLst>
          </p:cNvPr>
          <p:cNvSpPr/>
          <p:nvPr/>
        </p:nvSpPr>
        <p:spPr>
          <a:xfrm>
            <a:off x="522515" y="2207704"/>
            <a:ext cx="10900228" cy="3771034"/>
          </a:xfrm>
          <a:prstGeom prst="roundRect">
            <a:avLst>
              <a:gd name="adj" fmla="val 2561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576FC3-1D0E-F021-8F8C-703CD623813A}"/>
              </a:ext>
            </a:extLst>
          </p:cNvPr>
          <p:cNvGrpSpPr/>
          <p:nvPr/>
        </p:nvGrpSpPr>
        <p:grpSpPr>
          <a:xfrm>
            <a:off x="243357" y="5551782"/>
            <a:ext cx="1214676" cy="720650"/>
            <a:chOff x="959110" y="363477"/>
            <a:chExt cx="1214676" cy="720650"/>
          </a:xfrm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87C225B9-89E2-4034-9A2C-E88913519361}"/>
                </a:ext>
              </a:extLst>
            </p:cNvPr>
            <p:cNvSpPr/>
            <p:nvPr/>
          </p:nvSpPr>
          <p:spPr>
            <a:xfrm>
              <a:off x="959110" y="363477"/>
              <a:ext cx="997847" cy="666835"/>
            </a:xfrm>
            <a:custGeom>
              <a:avLst/>
              <a:gdLst>
                <a:gd name="connsiteX0" fmla="*/ 2006939 w 4912964"/>
                <a:gd name="connsiteY0" fmla="*/ 141 h 3298720"/>
                <a:gd name="connsiteX1" fmla="*/ 3186626 w 4912964"/>
                <a:gd name="connsiteY1" fmla="*/ 825301 h 3298720"/>
                <a:gd name="connsiteX2" fmla="*/ 3219917 w 4912964"/>
                <a:gd name="connsiteY2" fmla="*/ 952801 h 3298720"/>
                <a:gd name="connsiteX3" fmla="*/ 3234500 w 4912964"/>
                <a:gd name="connsiteY3" fmla="*/ 943742 h 3298720"/>
                <a:gd name="connsiteX4" fmla="*/ 3567995 w 4912964"/>
                <a:gd name="connsiteY4" fmla="*/ 860167 h 3298720"/>
                <a:gd name="connsiteX5" fmla="*/ 4276158 w 4912964"/>
                <a:gd name="connsiteY5" fmla="*/ 1353383 h 3298720"/>
                <a:gd name="connsiteX6" fmla="*/ 4315082 w 4912964"/>
                <a:gd name="connsiteY6" fmla="*/ 1523996 h 3298720"/>
                <a:gd name="connsiteX7" fmla="*/ 4313809 w 4912964"/>
                <a:gd name="connsiteY7" fmla="*/ 1653646 h 3298720"/>
                <a:gd name="connsiteX8" fmla="*/ 4323997 w 4912964"/>
                <a:gd name="connsiteY8" fmla="*/ 1656265 h 3298720"/>
                <a:gd name="connsiteX9" fmla="*/ 4912964 w 4912964"/>
                <a:gd name="connsiteY9" fmla="*/ 2456812 h 3298720"/>
                <a:gd name="connsiteX10" fmla="*/ 4160436 w 4912964"/>
                <a:gd name="connsiteY10" fmla="*/ 3290717 h 3298720"/>
                <a:gd name="connsiteX11" fmla="*/ 4150587 w 4912964"/>
                <a:gd name="connsiteY11" fmla="*/ 3291214 h 3298720"/>
                <a:gd name="connsiteX12" fmla="*/ 4150587 w 4912964"/>
                <a:gd name="connsiteY12" fmla="*/ 3298720 h 3298720"/>
                <a:gd name="connsiteX13" fmla="*/ 1036607 w 4912964"/>
                <a:gd name="connsiteY13" fmla="*/ 3298720 h 3298720"/>
                <a:gd name="connsiteX14" fmla="*/ 979178 w 4912964"/>
                <a:gd name="connsiteY14" fmla="*/ 3298720 h 3298720"/>
                <a:gd name="connsiteX15" fmla="*/ 979178 w 4912964"/>
                <a:gd name="connsiteY15" fmla="*/ 3295820 h 3298720"/>
                <a:gd name="connsiteX16" fmla="*/ 930620 w 4912964"/>
                <a:gd name="connsiteY16" fmla="*/ 3293368 h 3298720"/>
                <a:gd name="connsiteX17" fmla="*/ 0 w 4912964"/>
                <a:gd name="connsiteY17" fmla="*/ 2262113 h 3298720"/>
                <a:gd name="connsiteX18" fmla="*/ 728352 w 4912964"/>
                <a:gd name="connsiteY18" fmla="*/ 1272110 h 3298720"/>
                <a:gd name="connsiteX19" fmla="*/ 797492 w 4912964"/>
                <a:gd name="connsiteY19" fmla="*/ 1254332 h 3298720"/>
                <a:gd name="connsiteX20" fmla="*/ 796078 w 4912964"/>
                <a:gd name="connsiteY20" fmla="*/ 1219869 h 3298720"/>
                <a:gd name="connsiteX21" fmla="*/ 852747 w 4912964"/>
                <a:gd name="connsiteY21" fmla="*/ 860603 h 3298720"/>
                <a:gd name="connsiteX22" fmla="*/ 2006939 w 4912964"/>
                <a:gd name="connsiteY22" fmla="*/ 141 h 329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12964" h="3298720">
                  <a:moveTo>
                    <a:pt x="2006939" y="141"/>
                  </a:moveTo>
                  <a:cubicBezTo>
                    <a:pt x="2536934" y="-7876"/>
                    <a:pt x="3012397" y="324697"/>
                    <a:pt x="3186626" y="825301"/>
                  </a:cubicBezTo>
                  <a:lnTo>
                    <a:pt x="3219917" y="952801"/>
                  </a:lnTo>
                  <a:lnTo>
                    <a:pt x="3234500" y="943742"/>
                  </a:lnTo>
                  <a:cubicBezTo>
                    <a:pt x="3335371" y="891284"/>
                    <a:pt x="3449050" y="861584"/>
                    <a:pt x="3567995" y="860167"/>
                  </a:cubicBezTo>
                  <a:cubicBezTo>
                    <a:pt x="3885181" y="856388"/>
                    <a:pt x="4169723" y="1054564"/>
                    <a:pt x="4276158" y="1353383"/>
                  </a:cubicBezTo>
                  <a:cubicBezTo>
                    <a:pt x="4296114" y="1409412"/>
                    <a:pt x="4308982" y="1466658"/>
                    <a:pt x="4315082" y="1523996"/>
                  </a:cubicBezTo>
                  <a:lnTo>
                    <a:pt x="4313809" y="1653646"/>
                  </a:lnTo>
                  <a:lnTo>
                    <a:pt x="4323997" y="1656265"/>
                  </a:lnTo>
                  <a:cubicBezTo>
                    <a:pt x="4665215" y="1762395"/>
                    <a:pt x="4912964" y="2080671"/>
                    <a:pt x="4912964" y="2456812"/>
                  </a:cubicBezTo>
                  <a:cubicBezTo>
                    <a:pt x="4912964" y="2890821"/>
                    <a:pt x="4583120" y="3247791"/>
                    <a:pt x="4160436" y="3290717"/>
                  </a:cubicBezTo>
                  <a:lnTo>
                    <a:pt x="4150587" y="3291214"/>
                  </a:lnTo>
                  <a:lnTo>
                    <a:pt x="4150587" y="3298720"/>
                  </a:lnTo>
                  <a:lnTo>
                    <a:pt x="1036607" y="3298720"/>
                  </a:lnTo>
                  <a:lnTo>
                    <a:pt x="979178" y="3298720"/>
                  </a:lnTo>
                  <a:lnTo>
                    <a:pt x="979178" y="3295820"/>
                  </a:lnTo>
                  <a:lnTo>
                    <a:pt x="930620" y="3293368"/>
                  </a:lnTo>
                  <a:cubicBezTo>
                    <a:pt x="407905" y="3240284"/>
                    <a:pt x="0" y="2798834"/>
                    <a:pt x="0" y="2262113"/>
                  </a:cubicBezTo>
                  <a:cubicBezTo>
                    <a:pt x="0" y="1796955"/>
                    <a:pt x="306382" y="1403356"/>
                    <a:pt x="728352" y="1272110"/>
                  </a:cubicBezTo>
                  <a:lnTo>
                    <a:pt x="797492" y="1254332"/>
                  </a:lnTo>
                  <a:lnTo>
                    <a:pt x="796078" y="1219869"/>
                  </a:lnTo>
                  <a:cubicBezTo>
                    <a:pt x="796997" y="1100095"/>
                    <a:pt x="815479" y="979114"/>
                    <a:pt x="852747" y="860603"/>
                  </a:cubicBezTo>
                  <a:cubicBezTo>
                    <a:pt x="1011757" y="354960"/>
                    <a:pt x="1476943" y="8158"/>
                    <a:pt x="2006939" y="1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A7F57DA3-654F-47F5-BE11-18BCCD2D931A}"/>
                </a:ext>
              </a:extLst>
            </p:cNvPr>
            <p:cNvSpPr/>
            <p:nvPr/>
          </p:nvSpPr>
          <p:spPr>
            <a:xfrm>
              <a:off x="1527515" y="652241"/>
              <a:ext cx="646271" cy="431886"/>
            </a:xfrm>
            <a:custGeom>
              <a:avLst/>
              <a:gdLst>
                <a:gd name="connsiteX0" fmla="*/ 2006939 w 4912964"/>
                <a:gd name="connsiteY0" fmla="*/ 141 h 3298720"/>
                <a:gd name="connsiteX1" fmla="*/ 3186626 w 4912964"/>
                <a:gd name="connsiteY1" fmla="*/ 825301 h 3298720"/>
                <a:gd name="connsiteX2" fmla="*/ 3219917 w 4912964"/>
                <a:gd name="connsiteY2" fmla="*/ 952801 h 3298720"/>
                <a:gd name="connsiteX3" fmla="*/ 3234500 w 4912964"/>
                <a:gd name="connsiteY3" fmla="*/ 943742 h 3298720"/>
                <a:gd name="connsiteX4" fmla="*/ 3567995 w 4912964"/>
                <a:gd name="connsiteY4" fmla="*/ 860167 h 3298720"/>
                <a:gd name="connsiteX5" fmla="*/ 4276158 w 4912964"/>
                <a:gd name="connsiteY5" fmla="*/ 1353383 h 3298720"/>
                <a:gd name="connsiteX6" fmla="*/ 4315082 w 4912964"/>
                <a:gd name="connsiteY6" fmla="*/ 1523996 h 3298720"/>
                <a:gd name="connsiteX7" fmla="*/ 4313809 w 4912964"/>
                <a:gd name="connsiteY7" fmla="*/ 1653646 h 3298720"/>
                <a:gd name="connsiteX8" fmla="*/ 4323997 w 4912964"/>
                <a:gd name="connsiteY8" fmla="*/ 1656265 h 3298720"/>
                <a:gd name="connsiteX9" fmla="*/ 4912964 w 4912964"/>
                <a:gd name="connsiteY9" fmla="*/ 2456812 h 3298720"/>
                <a:gd name="connsiteX10" fmla="*/ 4160436 w 4912964"/>
                <a:gd name="connsiteY10" fmla="*/ 3290717 h 3298720"/>
                <a:gd name="connsiteX11" fmla="*/ 4150587 w 4912964"/>
                <a:gd name="connsiteY11" fmla="*/ 3291214 h 3298720"/>
                <a:gd name="connsiteX12" fmla="*/ 4150587 w 4912964"/>
                <a:gd name="connsiteY12" fmla="*/ 3298720 h 3298720"/>
                <a:gd name="connsiteX13" fmla="*/ 1036607 w 4912964"/>
                <a:gd name="connsiteY13" fmla="*/ 3298720 h 3298720"/>
                <a:gd name="connsiteX14" fmla="*/ 979178 w 4912964"/>
                <a:gd name="connsiteY14" fmla="*/ 3298720 h 3298720"/>
                <a:gd name="connsiteX15" fmla="*/ 979178 w 4912964"/>
                <a:gd name="connsiteY15" fmla="*/ 3295820 h 3298720"/>
                <a:gd name="connsiteX16" fmla="*/ 930620 w 4912964"/>
                <a:gd name="connsiteY16" fmla="*/ 3293368 h 3298720"/>
                <a:gd name="connsiteX17" fmla="*/ 0 w 4912964"/>
                <a:gd name="connsiteY17" fmla="*/ 2262113 h 3298720"/>
                <a:gd name="connsiteX18" fmla="*/ 728352 w 4912964"/>
                <a:gd name="connsiteY18" fmla="*/ 1272110 h 3298720"/>
                <a:gd name="connsiteX19" fmla="*/ 797492 w 4912964"/>
                <a:gd name="connsiteY19" fmla="*/ 1254332 h 3298720"/>
                <a:gd name="connsiteX20" fmla="*/ 796078 w 4912964"/>
                <a:gd name="connsiteY20" fmla="*/ 1219869 h 3298720"/>
                <a:gd name="connsiteX21" fmla="*/ 852747 w 4912964"/>
                <a:gd name="connsiteY21" fmla="*/ 860603 h 3298720"/>
                <a:gd name="connsiteX22" fmla="*/ 2006939 w 4912964"/>
                <a:gd name="connsiteY22" fmla="*/ 141 h 329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12964" h="3298720">
                  <a:moveTo>
                    <a:pt x="2006939" y="141"/>
                  </a:moveTo>
                  <a:cubicBezTo>
                    <a:pt x="2536934" y="-7876"/>
                    <a:pt x="3012397" y="324697"/>
                    <a:pt x="3186626" y="825301"/>
                  </a:cubicBezTo>
                  <a:lnTo>
                    <a:pt x="3219917" y="952801"/>
                  </a:lnTo>
                  <a:lnTo>
                    <a:pt x="3234500" y="943742"/>
                  </a:lnTo>
                  <a:cubicBezTo>
                    <a:pt x="3335371" y="891284"/>
                    <a:pt x="3449050" y="861584"/>
                    <a:pt x="3567995" y="860167"/>
                  </a:cubicBezTo>
                  <a:cubicBezTo>
                    <a:pt x="3885181" y="856388"/>
                    <a:pt x="4169723" y="1054564"/>
                    <a:pt x="4276158" y="1353383"/>
                  </a:cubicBezTo>
                  <a:cubicBezTo>
                    <a:pt x="4296114" y="1409412"/>
                    <a:pt x="4308982" y="1466658"/>
                    <a:pt x="4315082" y="1523996"/>
                  </a:cubicBezTo>
                  <a:lnTo>
                    <a:pt x="4313809" y="1653646"/>
                  </a:lnTo>
                  <a:lnTo>
                    <a:pt x="4323997" y="1656265"/>
                  </a:lnTo>
                  <a:cubicBezTo>
                    <a:pt x="4665215" y="1762395"/>
                    <a:pt x="4912964" y="2080671"/>
                    <a:pt x="4912964" y="2456812"/>
                  </a:cubicBezTo>
                  <a:cubicBezTo>
                    <a:pt x="4912964" y="2890821"/>
                    <a:pt x="4583120" y="3247791"/>
                    <a:pt x="4160436" y="3290717"/>
                  </a:cubicBezTo>
                  <a:lnTo>
                    <a:pt x="4150587" y="3291214"/>
                  </a:lnTo>
                  <a:lnTo>
                    <a:pt x="4150587" y="3298720"/>
                  </a:lnTo>
                  <a:lnTo>
                    <a:pt x="1036607" y="3298720"/>
                  </a:lnTo>
                  <a:lnTo>
                    <a:pt x="979178" y="3298720"/>
                  </a:lnTo>
                  <a:lnTo>
                    <a:pt x="979178" y="3295820"/>
                  </a:lnTo>
                  <a:lnTo>
                    <a:pt x="930620" y="3293368"/>
                  </a:lnTo>
                  <a:cubicBezTo>
                    <a:pt x="407905" y="3240284"/>
                    <a:pt x="0" y="2798834"/>
                    <a:pt x="0" y="2262113"/>
                  </a:cubicBezTo>
                  <a:cubicBezTo>
                    <a:pt x="0" y="1796955"/>
                    <a:pt x="306382" y="1403356"/>
                    <a:pt x="728352" y="1272110"/>
                  </a:cubicBezTo>
                  <a:lnTo>
                    <a:pt x="797492" y="1254332"/>
                  </a:lnTo>
                  <a:lnTo>
                    <a:pt x="796078" y="1219869"/>
                  </a:lnTo>
                  <a:cubicBezTo>
                    <a:pt x="796997" y="1100095"/>
                    <a:pt x="815479" y="979114"/>
                    <a:pt x="852747" y="860603"/>
                  </a:cubicBezTo>
                  <a:cubicBezTo>
                    <a:pt x="1011757" y="354960"/>
                    <a:pt x="1476943" y="8158"/>
                    <a:pt x="2006939" y="1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제목 1">
            <a:extLst>
              <a:ext uri="{FF2B5EF4-FFF2-40B4-BE49-F238E27FC236}">
                <a16:creationId xmlns:a16="http://schemas.microsoft.com/office/drawing/2014/main" id="{F611A86A-70DC-49C2-B261-9820191176E9}"/>
              </a:ext>
            </a:extLst>
          </p:cNvPr>
          <p:cNvSpPr txBox="1">
            <a:spLocks/>
          </p:cNvSpPr>
          <p:nvPr/>
        </p:nvSpPr>
        <p:spPr>
          <a:xfrm>
            <a:off x="1036584" y="2723403"/>
            <a:ext cx="10118831" cy="2534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hlinkClick r:id="rId2"/>
              </a:rPr>
              <a:t>https://kor.pngtree.com/freepng/illustrator-class-autumn-clothing-winter-clothing-couple_3954719.html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hlinkClick r:id="rId3"/>
              </a:rPr>
              <a:t>https://www.figma.com/community/file/1158928016905524023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hlinkClick r:id="rId4"/>
              </a:rPr>
              <a:t>https://www.flaticon.com/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hlinkClick r:id="rId5"/>
              </a:rPr>
              <a:t>https://www.data.go.kr/data/15073861/openapi.do</a:t>
            </a:r>
            <a:br>
              <a:rPr lang="en-US" altLang="ko-KR" sz="2000" dirty="0"/>
            </a:b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hlinkClick r:id="rId6"/>
              </a:rPr>
              <a:t>https://github.com/Kyoungmin1016/practice_JS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59289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F5CA78C-1371-43CB-8D5B-1727A9B78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0189"/>
            <a:ext cx="9144000" cy="1655762"/>
          </a:xfrm>
        </p:spPr>
        <p:txBody>
          <a:bodyPr anchor="ctr">
            <a:norm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컴퓨터공학과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2019152046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강용민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1066E4C-277D-4E92-828C-1A6E4A41D024}"/>
              </a:ext>
            </a:extLst>
          </p:cNvPr>
          <p:cNvGrpSpPr/>
          <p:nvPr/>
        </p:nvGrpSpPr>
        <p:grpSpPr>
          <a:xfrm>
            <a:off x="3285896" y="2744146"/>
            <a:ext cx="806604" cy="631305"/>
            <a:chOff x="8719890" y="769246"/>
            <a:chExt cx="2924176" cy="2288667"/>
          </a:xfrm>
          <a:solidFill>
            <a:schemeClr val="bg1"/>
          </a:solidFill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8C1E20C-8381-4FF8-BFAD-620B524EBED7}"/>
                </a:ext>
              </a:extLst>
            </p:cNvPr>
            <p:cNvSpPr/>
            <p:nvPr/>
          </p:nvSpPr>
          <p:spPr>
            <a:xfrm>
              <a:off x="8719890" y="769246"/>
              <a:ext cx="2924176" cy="2288667"/>
            </a:xfrm>
            <a:custGeom>
              <a:avLst/>
              <a:gdLst>
                <a:gd name="connsiteX0" fmla="*/ 1 w 2924176"/>
                <a:gd name="connsiteY0" fmla="*/ 111374 h 2288667"/>
                <a:gd name="connsiteX1" fmla="*/ 1 w 2924176"/>
                <a:gd name="connsiteY1" fmla="*/ 111375 h 2288667"/>
                <a:gd name="connsiteX2" fmla="*/ 1 w 2924176"/>
                <a:gd name="connsiteY2" fmla="*/ 111375 h 2288667"/>
                <a:gd name="connsiteX3" fmla="*/ 111376 w 2924176"/>
                <a:gd name="connsiteY3" fmla="*/ 0 h 2288667"/>
                <a:gd name="connsiteX4" fmla="*/ 818963 w 2924176"/>
                <a:gd name="connsiteY4" fmla="*/ 0 h 2288667"/>
                <a:gd name="connsiteX5" fmla="*/ 962422 w 2924176"/>
                <a:gd name="connsiteY5" fmla="*/ 111375 h 2288667"/>
                <a:gd name="connsiteX6" fmla="*/ 1033797 w 2924176"/>
                <a:gd name="connsiteY6" fmla="*/ 202727 h 2288667"/>
                <a:gd name="connsiteX7" fmla="*/ 1041468 w 2924176"/>
                <a:gd name="connsiteY7" fmla="*/ 210616 h 2288667"/>
                <a:gd name="connsiteX8" fmla="*/ 2802215 w 2924176"/>
                <a:gd name="connsiteY8" fmla="*/ 210616 h 2288667"/>
                <a:gd name="connsiteX9" fmla="*/ 2924176 w 2924176"/>
                <a:gd name="connsiteY9" fmla="*/ 332577 h 2288667"/>
                <a:gd name="connsiteX10" fmla="*/ 2924176 w 2924176"/>
                <a:gd name="connsiteY10" fmla="*/ 2166706 h 2288667"/>
                <a:gd name="connsiteX11" fmla="*/ 2802215 w 2924176"/>
                <a:gd name="connsiteY11" fmla="*/ 2288667 h 2288667"/>
                <a:gd name="connsiteX12" fmla="*/ 121962 w 2924176"/>
                <a:gd name="connsiteY12" fmla="*/ 2288667 h 2288667"/>
                <a:gd name="connsiteX13" fmla="*/ 1 w 2924176"/>
                <a:gd name="connsiteY13" fmla="*/ 2166706 h 2288667"/>
                <a:gd name="connsiteX14" fmla="*/ 1 w 2924176"/>
                <a:gd name="connsiteY14" fmla="*/ 416519 h 2288667"/>
                <a:gd name="connsiteX15" fmla="*/ 0 w 2924176"/>
                <a:gd name="connsiteY15" fmla="*/ 416517 h 2288667"/>
                <a:gd name="connsiteX16" fmla="*/ 0 w 2924176"/>
                <a:gd name="connsiteY16" fmla="*/ 114893 h 2288667"/>
                <a:gd name="connsiteX17" fmla="*/ 479 w 2924176"/>
                <a:gd name="connsiteY17" fmla="*/ 113738 h 2288667"/>
                <a:gd name="connsiteX18" fmla="*/ 1 w 2924176"/>
                <a:gd name="connsiteY18" fmla="*/ 111375 h 2288667"/>
                <a:gd name="connsiteX19" fmla="*/ 8754 w 2924176"/>
                <a:gd name="connsiteY19" fmla="*/ 68023 h 2288667"/>
                <a:gd name="connsiteX20" fmla="*/ 111376 w 2924176"/>
                <a:gd name="connsiteY20" fmla="*/ 0 h 228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4176" h="2288667">
                  <a:moveTo>
                    <a:pt x="1" y="111374"/>
                  </a:moveTo>
                  <a:lnTo>
                    <a:pt x="1" y="111375"/>
                  </a:lnTo>
                  <a:lnTo>
                    <a:pt x="1" y="111375"/>
                  </a:lnTo>
                  <a:close/>
                  <a:moveTo>
                    <a:pt x="111376" y="0"/>
                  </a:moveTo>
                  <a:lnTo>
                    <a:pt x="818963" y="0"/>
                  </a:lnTo>
                  <a:cubicBezTo>
                    <a:pt x="880474" y="0"/>
                    <a:pt x="949588" y="49864"/>
                    <a:pt x="962422" y="111375"/>
                  </a:cubicBezTo>
                  <a:cubicBezTo>
                    <a:pt x="990726" y="168896"/>
                    <a:pt x="1011810" y="183104"/>
                    <a:pt x="1033797" y="202727"/>
                  </a:cubicBezTo>
                  <a:lnTo>
                    <a:pt x="1041468" y="210616"/>
                  </a:lnTo>
                  <a:lnTo>
                    <a:pt x="2802215" y="210616"/>
                  </a:lnTo>
                  <a:cubicBezTo>
                    <a:pt x="2869572" y="210616"/>
                    <a:pt x="2924176" y="265220"/>
                    <a:pt x="2924176" y="332577"/>
                  </a:cubicBezTo>
                  <a:lnTo>
                    <a:pt x="2924176" y="2166706"/>
                  </a:lnTo>
                  <a:cubicBezTo>
                    <a:pt x="2924176" y="2234063"/>
                    <a:pt x="2869572" y="2288667"/>
                    <a:pt x="2802215" y="2288667"/>
                  </a:cubicBezTo>
                  <a:lnTo>
                    <a:pt x="121962" y="2288667"/>
                  </a:lnTo>
                  <a:cubicBezTo>
                    <a:pt x="54605" y="2288667"/>
                    <a:pt x="1" y="2234063"/>
                    <a:pt x="1" y="2166706"/>
                  </a:cubicBezTo>
                  <a:lnTo>
                    <a:pt x="1" y="416519"/>
                  </a:lnTo>
                  <a:lnTo>
                    <a:pt x="0" y="416517"/>
                  </a:lnTo>
                  <a:lnTo>
                    <a:pt x="0" y="114893"/>
                  </a:lnTo>
                  <a:lnTo>
                    <a:pt x="479" y="113738"/>
                  </a:lnTo>
                  <a:lnTo>
                    <a:pt x="1" y="111375"/>
                  </a:lnTo>
                  <a:lnTo>
                    <a:pt x="8754" y="68023"/>
                  </a:lnTo>
                  <a:cubicBezTo>
                    <a:pt x="25661" y="28049"/>
                    <a:pt x="65243" y="0"/>
                    <a:pt x="1113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5B18E6B-F3E7-44D8-9895-AA82238F2BE6}"/>
                </a:ext>
              </a:extLst>
            </p:cNvPr>
            <p:cNvSpPr/>
            <p:nvPr/>
          </p:nvSpPr>
          <p:spPr>
            <a:xfrm>
              <a:off x="8719891" y="1160644"/>
              <a:ext cx="2924175" cy="1893594"/>
            </a:xfrm>
            <a:prstGeom prst="roundRect">
              <a:avLst>
                <a:gd name="adj" fmla="val 8619"/>
              </a:avLst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FE423574-5E00-4615-B51F-97A39868682A}"/>
              </a:ext>
            </a:extLst>
          </p:cNvPr>
          <p:cNvSpPr/>
          <p:nvPr/>
        </p:nvSpPr>
        <p:spPr>
          <a:xfrm rot="20063369">
            <a:off x="3712378" y="3201948"/>
            <a:ext cx="277918" cy="414644"/>
          </a:xfrm>
          <a:custGeom>
            <a:avLst/>
            <a:gdLst>
              <a:gd name="connsiteX0" fmla="*/ 0 w 971643"/>
              <a:gd name="connsiteY0" fmla="*/ 1022372 h 1449658"/>
              <a:gd name="connsiteX1" fmla="*/ 485822 w 971643"/>
              <a:gd name="connsiteY1" fmla="*/ 0 h 1449658"/>
              <a:gd name="connsiteX2" fmla="*/ 971643 w 971643"/>
              <a:gd name="connsiteY2" fmla="*/ 1022372 h 1449658"/>
              <a:gd name="connsiteX3" fmla="*/ 555440 w 971643"/>
              <a:gd name="connsiteY3" fmla="*/ 1022372 h 1449658"/>
              <a:gd name="connsiteX4" fmla="*/ 555440 w 971643"/>
              <a:gd name="connsiteY4" fmla="*/ 1449658 h 1449658"/>
              <a:gd name="connsiteX5" fmla="*/ 416203 w 971643"/>
              <a:gd name="connsiteY5" fmla="*/ 1449658 h 1449658"/>
              <a:gd name="connsiteX6" fmla="*/ 416203 w 971643"/>
              <a:gd name="connsiteY6" fmla="*/ 1022372 h 1449658"/>
              <a:gd name="connsiteX7" fmla="*/ 0 w 971643"/>
              <a:gd name="connsiteY7" fmla="*/ 1022372 h 1449658"/>
              <a:gd name="connsiteX0" fmla="*/ 0 w 971643"/>
              <a:gd name="connsiteY0" fmla="*/ 1022372 h 1449658"/>
              <a:gd name="connsiteX1" fmla="*/ 485822 w 971643"/>
              <a:gd name="connsiteY1" fmla="*/ 0 h 1449658"/>
              <a:gd name="connsiteX2" fmla="*/ 971643 w 971643"/>
              <a:gd name="connsiteY2" fmla="*/ 1022372 h 1449658"/>
              <a:gd name="connsiteX3" fmla="*/ 555440 w 971643"/>
              <a:gd name="connsiteY3" fmla="*/ 1022372 h 1449658"/>
              <a:gd name="connsiteX4" fmla="*/ 555440 w 971643"/>
              <a:gd name="connsiteY4" fmla="*/ 1449658 h 1449658"/>
              <a:gd name="connsiteX5" fmla="*/ 416203 w 971643"/>
              <a:gd name="connsiteY5" fmla="*/ 1449658 h 1449658"/>
              <a:gd name="connsiteX6" fmla="*/ 417242 w 971643"/>
              <a:gd name="connsiteY6" fmla="*/ 885004 h 1449658"/>
              <a:gd name="connsiteX7" fmla="*/ 0 w 971643"/>
              <a:gd name="connsiteY7" fmla="*/ 1022372 h 1449658"/>
              <a:gd name="connsiteX0" fmla="*/ 0 w 971643"/>
              <a:gd name="connsiteY0" fmla="*/ 1022372 h 1449658"/>
              <a:gd name="connsiteX1" fmla="*/ 485822 w 971643"/>
              <a:gd name="connsiteY1" fmla="*/ 0 h 1449658"/>
              <a:gd name="connsiteX2" fmla="*/ 971643 w 971643"/>
              <a:gd name="connsiteY2" fmla="*/ 1022372 h 1449658"/>
              <a:gd name="connsiteX3" fmla="*/ 569668 w 971643"/>
              <a:gd name="connsiteY3" fmla="*/ 887747 h 1449658"/>
              <a:gd name="connsiteX4" fmla="*/ 555440 w 971643"/>
              <a:gd name="connsiteY4" fmla="*/ 1449658 h 1449658"/>
              <a:gd name="connsiteX5" fmla="*/ 416203 w 971643"/>
              <a:gd name="connsiteY5" fmla="*/ 1449658 h 1449658"/>
              <a:gd name="connsiteX6" fmla="*/ 417242 w 971643"/>
              <a:gd name="connsiteY6" fmla="*/ 885004 h 1449658"/>
              <a:gd name="connsiteX7" fmla="*/ 0 w 971643"/>
              <a:gd name="connsiteY7" fmla="*/ 1022372 h 144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1643" h="1449658">
                <a:moveTo>
                  <a:pt x="0" y="1022372"/>
                </a:moveTo>
                <a:lnTo>
                  <a:pt x="485822" y="0"/>
                </a:lnTo>
                <a:lnTo>
                  <a:pt x="971643" y="1022372"/>
                </a:lnTo>
                <a:lnTo>
                  <a:pt x="569668" y="887747"/>
                </a:lnTo>
                <a:lnTo>
                  <a:pt x="555440" y="1449658"/>
                </a:lnTo>
                <a:lnTo>
                  <a:pt x="416203" y="1449658"/>
                </a:lnTo>
                <a:cubicBezTo>
                  <a:pt x="416549" y="1261440"/>
                  <a:pt x="416896" y="1073222"/>
                  <a:pt x="417242" y="885004"/>
                </a:cubicBezTo>
                <a:lnTo>
                  <a:pt x="0" y="1022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6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95F5473-12FB-4083-88DC-CB7C6E3D014E}"/>
              </a:ext>
            </a:extLst>
          </p:cNvPr>
          <p:cNvSpPr/>
          <p:nvPr/>
        </p:nvSpPr>
        <p:spPr>
          <a:xfrm>
            <a:off x="2853396" y="2900093"/>
            <a:ext cx="607759" cy="384785"/>
          </a:xfrm>
          <a:custGeom>
            <a:avLst/>
            <a:gdLst>
              <a:gd name="connsiteX0" fmla="*/ 2006939 w 4912964"/>
              <a:gd name="connsiteY0" fmla="*/ 141 h 3298720"/>
              <a:gd name="connsiteX1" fmla="*/ 3186626 w 4912964"/>
              <a:gd name="connsiteY1" fmla="*/ 825301 h 3298720"/>
              <a:gd name="connsiteX2" fmla="*/ 3219917 w 4912964"/>
              <a:gd name="connsiteY2" fmla="*/ 952801 h 3298720"/>
              <a:gd name="connsiteX3" fmla="*/ 3234500 w 4912964"/>
              <a:gd name="connsiteY3" fmla="*/ 943742 h 3298720"/>
              <a:gd name="connsiteX4" fmla="*/ 3567995 w 4912964"/>
              <a:gd name="connsiteY4" fmla="*/ 860167 h 3298720"/>
              <a:gd name="connsiteX5" fmla="*/ 4276158 w 4912964"/>
              <a:gd name="connsiteY5" fmla="*/ 1353383 h 3298720"/>
              <a:gd name="connsiteX6" fmla="*/ 4315082 w 4912964"/>
              <a:gd name="connsiteY6" fmla="*/ 1523996 h 3298720"/>
              <a:gd name="connsiteX7" fmla="*/ 4313809 w 4912964"/>
              <a:gd name="connsiteY7" fmla="*/ 1653646 h 3298720"/>
              <a:gd name="connsiteX8" fmla="*/ 4323997 w 4912964"/>
              <a:gd name="connsiteY8" fmla="*/ 1656265 h 3298720"/>
              <a:gd name="connsiteX9" fmla="*/ 4912964 w 4912964"/>
              <a:gd name="connsiteY9" fmla="*/ 2456812 h 3298720"/>
              <a:gd name="connsiteX10" fmla="*/ 4160436 w 4912964"/>
              <a:gd name="connsiteY10" fmla="*/ 3290717 h 3298720"/>
              <a:gd name="connsiteX11" fmla="*/ 4150587 w 4912964"/>
              <a:gd name="connsiteY11" fmla="*/ 3291214 h 3298720"/>
              <a:gd name="connsiteX12" fmla="*/ 4150587 w 4912964"/>
              <a:gd name="connsiteY12" fmla="*/ 3298720 h 3298720"/>
              <a:gd name="connsiteX13" fmla="*/ 1036607 w 4912964"/>
              <a:gd name="connsiteY13" fmla="*/ 3298720 h 3298720"/>
              <a:gd name="connsiteX14" fmla="*/ 979178 w 4912964"/>
              <a:gd name="connsiteY14" fmla="*/ 3298720 h 3298720"/>
              <a:gd name="connsiteX15" fmla="*/ 979178 w 4912964"/>
              <a:gd name="connsiteY15" fmla="*/ 3295820 h 3298720"/>
              <a:gd name="connsiteX16" fmla="*/ 930620 w 4912964"/>
              <a:gd name="connsiteY16" fmla="*/ 3293368 h 3298720"/>
              <a:gd name="connsiteX17" fmla="*/ 0 w 4912964"/>
              <a:gd name="connsiteY17" fmla="*/ 2262113 h 3298720"/>
              <a:gd name="connsiteX18" fmla="*/ 728352 w 4912964"/>
              <a:gd name="connsiteY18" fmla="*/ 1272110 h 3298720"/>
              <a:gd name="connsiteX19" fmla="*/ 797492 w 4912964"/>
              <a:gd name="connsiteY19" fmla="*/ 1254332 h 3298720"/>
              <a:gd name="connsiteX20" fmla="*/ 796078 w 4912964"/>
              <a:gd name="connsiteY20" fmla="*/ 1219869 h 3298720"/>
              <a:gd name="connsiteX21" fmla="*/ 852747 w 4912964"/>
              <a:gd name="connsiteY21" fmla="*/ 860603 h 3298720"/>
              <a:gd name="connsiteX22" fmla="*/ 2006939 w 4912964"/>
              <a:gd name="connsiteY22" fmla="*/ 141 h 32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912964" h="3298720">
                <a:moveTo>
                  <a:pt x="2006939" y="141"/>
                </a:moveTo>
                <a:cubicBezTo>
                  <a:pt x="2536934" y="-7876"/>
                  <a:pt x="3012397" y="324697"/>
                  <a:pt x="3186626" y="825301"/>
                </a:cubicBezTo>
                <a:lnTo>
                  <a:pt x="3219917" y="952801"/>
                </a:lnTo>
                <a:lnTo>
                  <a:pt x="3234500" y="943742"/>
                </a:lnTo>
                <a:cubicBezTo>
                  <a:pt x="3335371" y="891284"/>
                  <a:pt x="3449050" y="861584"/>
                  <a:pt x="3567995" y="860167"/>
                </a:cubicBezTo>
                <a:cubicBezTo>
                  <a:pt x="3885181" y="856388"/>
                  <a:pt x="4169723" y="1054564"/>
                  <a:pt x="4276158" y="1353383"/>
                </a:cubicBezTo>
                <a:cubicBezTo>
                  <a:pt x="4296114" y="1409412"/>
                  <a:pt x="4308982" y="1466658"/>
                  <a:pt x="4315082" y="1523996"/>
                </a:cubicBezTo>
                <a:lnTo>
                  <a:pt x="4313809" y="1653646"/>
                </a:lnTo>
                <a:lnTo>
                  <a:pt x="4323997" y="1656265"/>
                </a:lnTo>
                <a:cubicBezTo>
                  <a:pt x="4665215" y="1762395"/>
                  <a:pt x="4912964" y="2080671"/>
                  <a:pt x="4912964" y="2456812"/>
                </a:cubicBezTo>
                <a:cubicBezTo>
                  <a:pt x="4912964" y="2890821"/>
                  <a:pt x="4583120" y="3247791"/>
                  <a:pt x="4160436" y="3290717"/>
                </a:cubicBezTo>
                <a:lnTo>
                  <a:pt x="4150587" y="3291214"/>
                </a:lnTo>
                <a:lnTo>
                  <a:pt x="4150587" y="3298720"/>
                </a:lnTo>
                <a:lnTo>
                  <a:pt x="1036607" y="3298720"/>
                </a:lnTo>
                <a:lnTo>
                  <a:pt x="979178" y="3298720"/>
                </a:lnTo>
                <a:lnTo>
                  <a:pt x="979178" y="3295820"/>
                </a:lnTo>
                <a:lnTo>
                  <a:pt x="930620" y="3293368"/>
                </a:lnTo>
                <a:cubicBezTo>
                  <a:pt x="407905" y="3240284"/>
                  <a:pt x="0" y="2798834"/>
                  <a:pt x="0" y="2262113"/>
                </a:cubicBezTo>
                <a:cubicBezTo>
                  <a:pt x="0" y="1796955"/>
                  <a:pt x="306382" y="1403356"/>
                  <a:pt x="728352" y="1272110"/>
                </a:cubicBezTo>
                <a:lnTo>
                  <a:pt x="797492" y="1254332"/>
                </a:lnTo>
                <a:lnTo>
                  <a:pt x="796078" y="1219869"/>
                </a:lnTo>
                <a:cubicBezTo>
                  <a:pt x="796997" y="1100095"/>
                  <a:pt x="815479" y="979114"/>
                  <a:pt x="852747" y="860603"/>
                </a:cubicBezTo>
                <a:cubicBezTo>
                  <a:pt x="1011757" y="354960"/>
                  <a:pt x="1476943" y="8158"/>
                  <a:pt x="2006939" y="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277BC81A-FE1A-47CB-B2A9-4BBCEE678A39}"/>
              </a:ext>
            </a:extLst>
          </p:cNvPr>
          <p:cNvSpPr/>
          <p:nvPr/>
        </p:nvSpPr>
        <p:spPr>
          <a:xfrm>
            <a:off x="3906800" y="2485013"/>
            <a:ext cx="371400" cy="235141"/>
          </a:xfrm>
          <a:custGeom>
            <a:avLst/>
            <a:gdLst>
              <a:gd name="connsiteX0" fmla="*/ 2006939 w 4912964"/>
              <a:gd name="connsiteY0" fmla="*/ 141 h 3298720"/>
              <a:gd name="connsiteX1" fmla="*/ 3186626 w 4912964"/>
              <a:gd name="connsiteY1" fmla="*/ 825301 h 3298720"/>
              <a:gd name="connsiteX2" fmla="*/ 3219917 w 4912964"/>
              <a:gd name="connsiteY2" fmla="*/ 952801 h 3298720"/>
              <a:gd name="connsiteX3" fmla="*/ 3234500 w 4912964"/>
              <a:gd name="connsiteY3" fmla="*/ 943742 h 3298720"/>
              <a:gd name="connsiteX4" fmla="*/ 3567995 w 4912964"/>
              <a:gd name="connsiteY4" fmla="*/ 860167 h 3298720"/>
              <a:gd name="connsiteX5" fmla="*/ 4276158 w 4912964"/>
              <a:gd name="connsiteY5" fmla="*/ 1353383 h 3298720"/>
              <a:gd name="connsiteX6" fmla="*/ 4315082 w 4912964"/>
              <a:gd name="connsiteY6" fmla="*/ 1523996 h 3298720"/>
              <a:gd name="connsiteX7" fmla="*/ 4313809 w 4912964"/>
              <a:gd name="connsiteY7" fmla="*/ 1653646 h 3298720"/>
              <a:gd name="connsiteX8" fmla="*/ 4323997 w 4912964"/>
              <a:gd name="connsiteY8" fmla="*/ 1656265 h 3298720"/>
              <a:gd name="connsiteX9" fmla="*/ 4912964 w 4912964"/>
              <a:gd name="connsiteY9" fmla="*/ 2456812 h 3298720"/>
              <a:gd name="connsiteX10" fmla="*/ 4160436 w 4912964"/>
              <a:gd name="connsiteY10" fmla="*/ 3290717 h 3298720"/>
              <a:gd name="connsiteX11" fmla="*/ 4150587 w 4912964"/>
              <a:gd name="connsiteY11" fmla="*/ 3291214 h 3298720"/>
              <a:gd name="connsiteX12" fmla="*/ 4150587 w 4912964"/>
              <a:gd name="connsiteY12" fmla="*/ 3298720 h 3298720"/>
              <a:gd name="connsiteX13" fmla="*/ 1036607 w 4912964"/>
              <a:gd name="connsiteY13" fmla="*/ 3298720 h 3298720"/>
              <a:gd name="connsiteX14" fmla="*/ 979178 w 4912964"/>
              <a:gd name="connsiteY14" fmla="*/ 3298720 h 3298720"/>
              <a:gd name="connsiteX15" fmla="*/ 979178 w 4912964"/>
              <a:gd name="connsiteY15" fmla="*/ 3295820 h 3298720"/>
              <a:gd name="connsiteX16" fmla="*/ 930620 w 4912964"/>
              <a:gd name="connsiteY16" fmla="*/ 3293368 h 3298720"/>
              <a:gd name="connsiteX17" fmla="*/ 0 w 4912964"/>
              <a:gd name="connsiteY17" fmla="*/ 2262113 h 3298720"/>
              <a:gd name="connsiteX18" fmla="*/ 728352 w 4912964"/>
              <a:gd name="connsiteY18" fmla="*/ 1272110 h 3298720"/>
              <a:gd name="connsiteX19" fmla="*/ 797492 w 4912964"/>
              <a:gd name="connsiteY19" fmla="*/ 1254332 h 3298720"/>
              <a:gd name="connsiteX20" fmla="*/ 796078 w 4912964"/>
              <a:gd name="connsiteY20" fmla="*/ 1219869 h 3298720"/>
              <a:gd name="connsiteX21" fmla="*/ 852747 w 4912964"/>
              <a:gd name="connsiteY21" fmla="*/ 860603 h 3298720"/>
              <a:gd name="connsiteX22" fmla="*/ 2006939 w 4912964"/>
              <a:gd name="connsiteY22" fmla="*/ 141 h 32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912964" h="3298720">
                <a:moveTo>
                  <a:pt x="2006939" y="141"/>
                </a:moveTo>
                <a:cubicBezTo>
                  <a:pt x="2536934" y="-7876"/>
                  <a:pt x="3012397" y="324697"/>
                  <a:pt x="3186626" y="825301"/>
                </a:cubicBezTo>
                <a:lnTo>
                  <a:pt x="3219917" y="952801"/>
                </a:lnTo>
                <a:lnTo>
                  <a:pt x="3234500" y="943742"/>
                </a:lnTo>
                <a:cubicBezTo>
                  <a:pt x="3335371" y="891284"/>
                  <a:pt x="3449050" y="861584"/>
                  <a:pt x="3567995" y="860167"/>
                </a:cubicBezTo>
                <a:cubicBezTo>
                  <a:pt x="3885181" y="856388"/>
                  <a:pt x="4169723" y="1054564"/>
                  <a:pt x="4276158" y="1353383"/>
                </a:cubicBezTo>
                <a:cubicBezTo>
                  <a:pt x="4296114" y="1409412"/>
                  <a:pt x="4308982" y="1466658"/>
                  <a:pt x="4315082" y="1523996"/>
                </a:cubicBezTo>
                <a:lnTo>
                  <a:pt x="4313809" y="1653646"/>
                </a:lnTo>
                <a:lnTo>
                  <a:pt x="4323997" y="1656265"/>
                </a:lnTo>
                <a:cubicBezTo>
                  <a:pt x="4665215" y="1762395"/>
                  <a:pt x="4912964" y="2080671"/>
                  <a:pt x="4912964" y="2456812"/>
                </a:cubicBezTo>
                <a:cubicBezTo>
                  <a:pt x="4912964" y="2890821"/>
                  <a:pt x="4583120" y="3247791"/>
                  <a:pt x="4160436" y="3290717"/>
                </a:cubicBezTo>
                <a:lnTo>
                  <a:pt x="4150587" y="3291214"/>
                </a:lnTo>
                <a:lnTo>
                  <a:pt x="4150587" y="3298720"/>
                </a:lnTo>
                <a:lnTo>
                  <a:pt x="1036607" y="3298720"/>
                </a:lnTo>
                <a:lnTo>
                  <a:pt x="979178" y="3298720"/>
                </a:lnTo>
                <a:lnTo>
                  <a:pt x="979178" y="3295820"/>
                </a:lnTo>
                <a:lnTo>
                  <a:pt x="930620" y="3293368"/>
                </a:lnTo>
                <a:cubicBezTo>
                  <a:pt x="407905" y="3240284"/>
                  <a:pt x="0" y="2798834"/>
                  <a:pt x="0" y="2262113"/>
                </a:cubicBezTo>
                <a:cubicBezTo>
                  <a:pt x="0" y="1796955"/>
                  <a:pt x="306382" y="1403356"/>
                  <a:pt x="728352" y="1272110"/>
                </a:cubicBezTo>
                <a:lnTo>
                  <a:pt x="797492" y="1254332"/>
                </a:lnTo>
                <a:lnTo>
                  <a:pt x="796078" y="1219869"/>
                </a:lnTo>
                <a:cubicBezTo>
                  <a:pt x="796997" y="1100095"/>
                  <a:pt x="815479" y="979114"/>
                  <a:pt x="852747" y="860603"/>
                </a:cubicBezTo>
                <a:cubicBezTo>
                  <a:pt x="1011757" y="354960"/>
                  <a:pt x="1476943" y="8158"/>
                  <a:pt x="2006939" y="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67C708-AA42-4158-BD38-B8784D9786E1}"/>
              </a:ext>
            </a:extLst>
          </p:cNvPr>
          <p:cNvGrpSpPr/>
          <p:nvPr/>
        </p:nvGrpSpPr>
        <p:grpSpPr>
          <a:xfrm>
            <a:off x="7626873" y="3138673"/>
            <a:ext cx="1711731" cy="1118291"/>
            <a:chOff x="7735517" y="3059798"/>
            <a:chExt cx="1711731" cy="111829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DDB635B-E37D-4E85-94F8-92F83A0ADEAF}"/>
                </a:ext>
              </a:extLst>
            </p:cNvPr>
            <p:cNvGrpSpPr/>
            <p:nvPr/>
          </p:nvGrpSpPr>
          <p:grpSpPr>
            <a:xfrm>
              <a:off x="7735517" y="3059798"/>
              <a:ext cx="1426902" cy="1118291"/>
              <a:chOff x="7792667" y="3005608"/>
              <a:chExt cx="1426902" cy="1118291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E4ABA807-55EC-4E93-AFF0-F481E73A688E}"/>
                  </a:ext>
                </a:extLst>
              </p:cNvPr>
              <p:cNvSpPr/>
              <p:nvPr/>
            </p:nvSpPr>
            <p:spPr>
              <a:xfrm>
                <a:off x="8372786" y="3005608"/>
                <a:ext cx="846783" cy="846783"/>
              </a:xfrm>
              <a:prstGeom prst="ellipse">
                <a:avLst/>
              </a:prstGeom>
              <a:solidFill>
                <a:srgbClr val="FFE28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1180F20-FB0D-4993-A837-DDE236FBA257}"/>
                  </a:ext>
                </a:extLst>
              </p:cNvPr>
              <p:cNvGrpSpPr/>
              <p:nvPr/>
            </p:nvGrpSpPr>
            <p:grpSpPr>
              <a:xfrm>
                <a:off x="7792667" y="3284878"/>
                <a:ext cx="1160239" cy="839021"/>
                <a:chOff x="10393030" y="6385360"/>
                <a:chExt cx="1493044" cy="1079687"/>
              </a:xfrm>
            </p:grpSpPr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EA1719FD-7471-4809-9DF5-B190322E33AC}"/>
                    </a:ext>
                  </a:extLst>
                </p:cNvPr>
                <p:cNvSpPr/>
                <p:nvPr/>
              </p:nvSpPr>
              <p:spPr>
                <a:xfrm>
                  <a:off x="10393030" y="6385360"/>
                  <a:ext cx="1493044" cy="945279"/>
                </a:xfrm>
                <a:custGeom>
                  <a:avLst/>
                  <a:gdLst>
                    <a:gd name="connsiteX0" fmla="*/ 2006939 w 4912964"/>
                    <a:gd name="connsiteY0" fmla="*/ 141 h 3298720"/>
                    <a:gd name="connsiteX1" fmla="*/ 3186626 w 4912964"/>
                    <a:gd name="connsiteY1" fmla="*/ 825301 h 3298720"/>
                    <a:gd name="connsiteX2" fmla="*/ 3219917 w 4912964"/>
                    <a:gd name="connsiteY2" fmla="*/ 952801 h 3298720"/>
                    <a:gd name="connsiteX3" fmla="*/ 3234500 w 4912964"/>
                    <a:gd name="connsiteY3" fmla="*/ 943742 h 3298720"/>
                    <a:gd name="connsiteX4" fmla="*/ 3567995 w 4912964"/>
                    <a:gd name="connsiteY4" fmla="*/ 860167 h 3298720"/>
                    <a:gd name="connsiteX5" fmla="*/ 4276158 w 4912964"/>
                    <a:gd name="connsiteY5" fmla="*/ 1353383 h 3298720"/>
                    <a:gd name="connsiteX6" fmla="*/ 4315082 w 4912964"/>
                    <a:gd name="connsiteY6" fmla="*/ 1523996 h 3298720"/>
                    <a:gd name="connsiteX7" fmla="*/ 4313809 w 4912964"/>
                    <a:gd name="connsiteY7" fmla="*/ 1653646 h 3298720"/>
                    <a:gd name="connsiteX8" fmla="*/ 4323997 w 4912964"/>
                    <a:gd name="connsiteY8" fmla="*/ 1656265 h 3298720"/>
                    <a:gd name="connsiteX9" fmla="*/ 4912964 w 4912964"/>
                    <a:gd name="connsiteY9" fmla="*/ 2456812 h 3298720"/>
                    <a:gd name="connsiteX10" fmla="*/ 4160436 w 4912964"/>
                    <a:gd name="connsiteY10" fmla="*/ 3290717 h 3298720"/>
                    <a:gd name="connsiteX11" fmla="*/ 4150587 w 4912964"/>
                    <a:gd name="connsiteY11" fmla="*/ 3291214 h 3298720"/>
                    <a:gd name="connsiteX12" fmla="*/ 4150587 w 4912964"/>
                    <a:gd name="connsiteY12" fmla="*/ 3298720 h 3298720"/>
                    <a:gd name="connsiteX13" fmla="*/ 1036607 w 4912964"/>
                    <a:gd name="connsiteY13" fmla="*/ 3298720 h 3298720"/>
                    <a:gd name="connsiteX14" fmla="*/ 979178 w 4912964"/>
                    <a:gd name="connsiteY14" fmla="*/ 3298720 h 3298720"/>
                    <a:gd name="connsiteX15" fmla="*/ 979178 w 4912964"/>
                    <a:gd name="connsiteY15" fmla="*/ 3295820 h 3298720"/>
                    <a:gd name="connsiteX16" fmla="*/ 930620 w 4912964"/>
                    <a:gd name="connsiteY16" fmla="*/ 3293368 h 3298720"/>
                    <a:gd name="connsiteX17" fmla="*/ 0 w 4912964"/>
                    <a:gd name="connsiteY17" fmla="*/ 2262113 h 3298720"/>
                    <a:gd name="connsiteX18" fmla="*/ 728352 w 4912964"/>
                    <a:gd name="connsiteY18" fmla="*/ 1272110 h 3298720"/>
                    <a:gd name="connsiteX19" fmla="*/ 797492 w 4912964"/>
                    <a:gd name="connsiteY19" fmla="*/ 1254332 h 3298720"/>
                    <a:gd name="connsiteX20" fmla="*/ 796078 w 4912964"/>
                    <a:gd name="connsiteY20" fmla="*/ 1219869 h 3298720"/>
                    <a:gd name="connsiteX21" fmla="*/ 852747 w 4912964"/>
                    <a:gd name="connsiteY21" fmla="*/ 860603 h 3298720"/>
                    <a:gd name="connsiteX22" fmla="*/ 2006939 w 4912964"/>
                    <a:gd name="connsiteY22" fmla="*/ 141 h 3298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912964" h="3298720">
                      <a:moveTo>
                        <a:pt x="2006939" y="141"/>
                      </a:moveTo>
                      <a:cubicBezTo>
                        <a:pt x="2536934" y="-7876"/>
                        <a:pt x="3012397" y="324697"/>
                        <a:pt x="3186626" y="825301"/>
                      </a:cubicBezTo>
                      <a:lnTo>
                        <a:pt x="3219917" y="952801"/>
                      </a:lnTo>
                      <a:lnTo>
                        <a:pt x="3234500" y="943742"/>
                      </a:lnTo>
                      <a:cubicBezTo>
                        <a:pt x="3335371" y="891284"/>
                        <a:pt x="3449050" y="861584"/>
                        <a:pt x="3567995" y="860167"/>
                      </a:cubicBezTo>
                      <a:cubicBezTo>
                        <a:pt x="3885181" y="856388"/>
                        <a:pt x="4169723" y="1054564"/>
                        <a:pt x="4276158" y="1353383"/>
                      </a:cubicBezTo>
                      <a:cubicBezTo>
                        <a:pt x="4296114" y="1409412"/>
                        <a:pt x="4308982" y="1466658"/>
                        <a:pt x="4315082" y="1523996"/>
                      </a:cubicBezTo>
                      <a:lnTo>
                        <a:pt x="4313809" y="1653646"/>
                      </a:lnTo>
                      <a:lnTo>
                        <a:pt x="4323997" y="1656265"/>
                      </a:lnTo>
                      <a:cubicBezTo>
                        <a:pt x="4665215" y="1762395"/>
                        <a:pt x="4912964" y="2080671"/>
                        <a:pt x="4912964" y="2456812"/>
                      </a:cubicBezTo>
                      <a:cubicBezTo>
                        <a:pt x="4912964" y="2890821"/>
                        <a:pt x="4583120" y="3247791"/>
                        <a:pt x="4160436" y="3290717"/>
                      </a:cubicBezTo>
                      <a:lnTo>
                        <a:pt x="4150587" y="3291214"/>
                      </a:lnTo>
                      <a:lnTo>
                        <a:pt x="4150587" y="3298720"/>
                      </a:lnTo>
                      <a:lnTo>
                        <a:pt x="1036607" y="3298720"/>
                      </a:lnTo>
                      <a:lnTo>
                        <a:pt x="979178" y="3298720"/>
                      </a:lnTo>
                      <a:lnTo>
                        <a:pt x="979178" y="3295820"/>
                      </a:lnTo>
                      <a:lnTo>
                        <a:pt x="930620" y="3293368"/>
                      </a:lnTo>
                      <a:cubicBezTo>
                        <a:pt x="407905" y="3240284"/>
                        <a:pt x="0" y="2798834"/>
                        <a:pt x="0" y="2262113"/>
                      </a:cubicBezTo>
                      <a:cubicBezTo>
                        <a:pt x="0" y="1796955"/>
                        <a:pt x="306382" y="1403356"/>
                        <a:pt x="728352" y="1272110"/>
                      </a:cubicBezTo>
                      <a:lnTo>
                        <a:pt x="797492" y="1254332"/>
                      </a:lnTo>
                      <a:lnTo>
                        <a:pt x="796078" y="1219869"/>
                      </a:lnTo>
                      <a:cubicBezTo>
                        <a:pt x="796997" y="1100095"/>
                        <a:pt x="815479" y="979114"/>
                        <a:pt x="852747" y="860603"/>
                      </a:cubicBezTo>
                      <a:cubicBezTo>
                        <a:pt x="1011757" y="354960"/>
                        <a:pt x="1476943" y="8158"/>
                        <a:pt x="2006939" y="1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130DA028-AD4D-4AF0-A3C6-3674DD0D55FB}"/>
                    </a:ext>
                  </a:extLst>
                </p:cNvPr>
                <p:cNvSpPr/>
                <p:nvPr/>
              </p:nvSpPr>
              <p:spPr>
                <a:xfrm>
                  <a:off x="11139553" y="6992408"/>
                  <a:ext cx="746521" cy="472639"/>
                </a:xfrm>
                <a:custGeom>
                  <a:avLst/>
                  <a:gdLst>
                    <a:gd name="connsiteX0" fmla="*/ 2006939 w 4912964"/>
                    <a:gd name="connsiteY0" fmla="*/ 141 h 3298720"/>
                    <a:gd name="connsiteX1" fmla="*/ 3186626 w 4912964"/>
                    <a:gd name="connsiteY1" fmla="*/ 825301 h 3298720"/>
                    <a:gd name="connsiteX2" fmla="*/ 3219917 w 4912964"/>
                    <a:gd name="connsiteY2" fmla="*/ 952801 h 3298720"/>
                    <a:gd name="connsiteX3" fmla="*/ 3234500 w 4912964"/>
                    <a:gd name="connsiteY3" fmla="*/ 943742 h 3298720"/>
                    <a:gd name="connsiteX4" fmla="*/ 3567995 w 4912964"/>
                    <a:gd name="connsiteY4" fmla="*/ 860167 h 3298720"/>
                    <a:gd name="connsiteX5" fmla="*/ 4276158 w 4912964"/>
                    <a:gd name="connsiteY5" fmla="*/ 1353383 h 3298720"/>
                    <a:gd name="connsiteX6" fmla="*/ 4315082 w 4912964"/>
                    <a:gd name="connsiteY6" fmla="*/ 1523996 h 3298720"/>
                    <a:gd name="connsiteX7" fmla="*/ 4313809 w 4912964"/>
                    <a:gd name="connsiteY7" fmla="*/ 1653646 h 3298720"/>
                    <a:gd name="connsiteX8" fmla="*/ 4323997 w 4912964"/>
                    <a:gd name="connsiteY8" fmla="*/ 1656265 h 3298720"/>
                    <a:gd name="connsiteX9" fmla="*/ 4912964 w 4912964"/>
                    <a:gd name="connsiteY9" fmla="*/ 2456812 h 3298720"/>
                    <a:gd name="connsiteX10" fmla="*/ 4160436 w 4912964"/>
                    <a:gd name="connsiteY10" fmla="*/ 3290717 h 3298720"/>
                    <a:gd name="connsiteX11" fmla="*/ 4150587 w 4912964"/>
                    <a:gd name="connsiteY11" fmla="*/ 3291214 h 3298720"/>
                    <a:gd name="connsiteX12" fmla="*/ 4150587 w 4912964"/>
                    <a:gd name="connsiteY12" fmla="*/ 3298720 h 3298720"/>
                    <a:gd name="connsiteX13" fmla="*/ 1036607 w 4912964"/>
                    <a:gd name="connsiteY13" fmla="*/ 3298720 h 3298720"/>
                    <a:gd name="connsiteX14" fmla="*/ 979178 w 4912964"/>
                    <a:gd name="connsiteY14" fmla="*/ 3298720 h 3298720"/>
                    <a:gd name="connsiteX15" fmla="*/ 979178 w 4912964"/>
                    <a:gd name="connsiteY15" fmla="*/ 3295820 h 3298720"/>
                    <a:gd name="connsiteX16" fmla="*/ 930620 w 4912964"/>
                    <a:gd name="connsiteY16" fmla="*/ 3293368 h 3298720"/>
                    <a:gd name="connsiteX17" fmla="*/ 0 w 4912964"/>
                    <a:gd name="connsiteY17" fmla="*/ 2262113 h 3298720"/>
                    <a:gd name="connsiteX18" fmla="*/ 728352 w 4912964"/>
                    <a:gd name="connsiteY18" fmla="*/ 1272110 h 3298720"/>
                    <a:gd name="connsiteX19" fmla="*/ 797492 w 4912964"/>
                    <a:gd name="connsiteY19" fmla="*/ 1254332 h 3298720"/>
                    <a:gd name="connsiteX20" fmla="*/ 796078 w 4912964"/>
                    <a:gd name="connsiteY20" fmla="*/ 1219869 h 3298720"/>
                    <a:gd name="connsiteX21" fmla="*/ 852747 w 4912964"/>
                    <a:gd name="connsiteY21" fmla="*/ 860603 h 3298720"/>
                    <a:gd name="connsiteX22" fmla="*/ 2006939 w 4912964"/>
                    <a:gd name="connsiteY22" fmla="*/ 141 h 3298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912964" h="3298720">
                      <a:moveTo>
                        <a:pt x="2006939" y="141"/>
                      </a:moveTo>
                      <a:cubicBezTo>
                        <a:pt x="2536934" y="-7876"/>
                        <a:pt x="3012397" y="324697"/>
                        <a:pt x="3186626" y="825301"/>
                      </a:cubicBezTo>
                      <a:lnTo>
                        <a:pt x="3219917" y="952801"/>
                      </a:lnTo>
                      <a:lnTo>
                        <a:pt x="3234500" y="943742"/>
                      </a:lnTo>
                      <a:cubicBezTo>
                        <a:pt x="3335371" y="891284"/>
                        <a:pt x="3449050" y="861584"/>
                        <a:pt x="3567995" y="860167"/>
                      </a:cubicBezTo>
                      <a:cubicBezTo>
                        <a:pt x="3885181" y="856388"/>
                        <a:pt x="4169723" y="1054564"/>
                        <a:pt x="4276158" y="1353383"/>
                      </a:cubicBezTo>
                      <a:cubicBezTo>
                        <a:pt x="4296114" y="1409412"/>
                        <a:pt x="4308982" y="1466658"/>
                        <a:pt x="4315082" y="1523996"/>
                      </a:cubicBezTo>
                      <a:lnTo>
                        <a:pt x="4313809" y="1653646"/>
                      </a:lnTo>
                      <a:lnTo>
                        <a:pt x="4323997" y="1656265"/>
                      </a:lnTo>
                      <a:cubicBezTo>
                        <a:pt x="4665215" y="1762395"/>
                        <a:pt x="4912964" y="2080671"/>
                        <a:pt x="4912964" y="2456812"/>
                      </a:cubicBezTo>
                      <a:cubicBezTo>
                        <a:pt x="4912964" y="2890821"/>
                        <a:pt x="4583120" y="3247791"/>
                        <a:pt x="4160436" y="3290717"/>
                      </a:cubicBezTo>
                      <a:lnTo>
                        <a:pt x="4150587" y="3291214"/>
                      </a:lnTo>
                      <a:lnTo>
                        <a:pt x="4150587" y="3298720"/>
                      </a:lnTo>
                      <a:lnTo>
                        <a:pt x="1036607" y="3298720"/>
                      </a:lnTo>
                      <a:lnTo>
                        <a:pt x="979178" y="3298720"/>
                      </a:lnTo>
                      <a:lnTo>
                        <a:pt x="979178" y="3295820"/>
                      </a:lnTo>
                      <a:lnTo>
                        <a:pt x="930620" y="3293368"/>
                      </a:lnTo>
                      <a:cubicBezTo>
                        <a:pt x="407905" y="3240284"/>
                        <a:pt x="0" y="2798834"/>
                        <a:pt x="0" y="2262113"/>
                      </a:cubicBezTo>
                      <a:cubicBezTo>
                        <a:pt x="0" y="1796955"/>
                        <a:pt x="306382" y="1403356"/>
                        <a:pt x="728352" y="1272110"/>
                      </a:cubicBezTo>
                      <a:lnTo>
                        <a:pt x="797492" y="1254332"/>
                      </a:lnTo>
                      <a:lnTo>
                        <a:pt x="796078" y="1219869"/>
                      </a:lnTo>
                      <a:cubicBezTo>
                        <a:pt x="796997" y="1100095"/>
                        <a:pt x="815479" y="979114"/>
                        <a:pt x="852747" y="860603"/>
                      </a:cubicBezTo>
                      <a:cubicBezTo>
                        <a:pt x="1011757" y="354960"/>
                        <a:pt x="1476943" y="8158"/>
                        <a:pt x="2006939" y="1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3187FC3-597E-4DB2-B38D-9B52AC3C7D25}"/>
                </a:ext>
              </a:extLst>
            </p:cNvPr>
            <p:cNvGrpSpPr/>
            <p:nvPr/>
          </p:nvGrpSpPr>
          <p:grpSpPr>
            <a:xfrm>
              <a:off x="9100322" y="3284878"/>
              <a:ext cx="238282" cy="542925"/>
              <a:chOff x="9100322" y="3284878"/>
              <a:chExt cx="238282" cy="54292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BC44BDE-45D8-4DD4-BEE1-D6D5A8610252}"/>
                  </a:ext>
                </a:extLst>
              </p:cNvPr>
              <p:cNvCxnSpPr/>
              <p:nvPr/>
            </p:nvCxnSpPr>
            <p:spPr>
              <a:xfrm>
                <a:off x="9219463" y="3284878"/>
                <a:ext cx="0" cy="542925"/>
              </a:xfrm>
              <a:prstGeom prst="line">
                <a:avLst/>
              </a:prstGeom>
              <a:ln w="317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51B1686-721A-41A3-9608-FF69F7146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322" y="3556340"/>
                <a:ext cx="238282" cy="0"/>
              </a:xfrm>
              <a:prstGeom prst="line">
                <a:avLst/>
              </a:prstGeom>
              <a:ln w="317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6B83367B-CA42-4ABB-BB97-A297AF797203}"/>
                  </a:ext>
                </a:extLst>
              </p:cNvPr>
              <p:cNvSpPr/>
              <p:nvPr/>
            </p:nvSpPr>
            <p:spPr>
              <a:xfrm>
                <a:off x="9181719" y="3518596"/>
                <a:ext cx="75487" cy="754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4725A5C-CC7F-4FF7-BC9C-5CF90BBFBC69}"/>
                </a:ext>
              </a:extLst>
            </p:cNvPr>
            <p:cNvGrpSpPr/>
            <p:nvPr/>
          </p:nvGrpSpPr>
          <p:grpSpPr>
            <a:xfrm>
              <a:off x="9338602" y="3285495"/>
              <a:ext cx="108646" cy="247550"/>
              <a:chOff x="9338602" y="3285495"/>
              <a:chExt cx="108646" cy="24755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8B8F7CF-347C-4BC8-AD87-203A437E8562}"/>
                  </a:ext>
                </a:extLst>
              </p:cNvPr>
              <p:cNvCxnSpPr/>
              <p:nvPr/>
            </p:nvCxnSpPr>
            <p:spPr>
              <a:xfrm>
                <a:off x="9392925" y="3285495"/>
                <a:ext cx="0" cy="24755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828467B-4B46-4A94-B9D1-4DF99F9A5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8602" y="3409270"/>
                <a:ext cx="108646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513A59C-B796-4637-8699-561FC231092D}"/>
                  </a:ext>
                </a:extLst>
              </p:cNvPr>
              <p:cNvSpPr/>
              <p:nvPr/>
            </p:nvSpPr>
            <p:spPr>
              <a:xfrm>
                <a:off x="9370065" y="338641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A06DAFC-38E0-4D05-B845-92BDB3291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298" y="2462337"/>
            <a:ext cx="9144000" cy="1166111"/>
          </a:xfrm>
        </p:spPr>
        <p:txBody>
          <a:bodyPr anchor="ctr">
            <a:normAutofit/>
          </a:bodyPr>
          <a:lstStyle/>
          <a:p>
            <a:r>
              <a:rPr lang="ko-KR" altLang="en-US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감사합니다</a:t>
            </a:r>
            <a:r>
              <a:rPr lang="en-US" altLang="ko-KR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.</a:t>
            </a:r>
            <a:endParaRPr lang="ko-KR" altLang="en-US" sz="3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96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1110</TotalTime>
  <Words>181</Words>
  <Application>Microsoft Office PowerPoint</Application>
  <PresentationFormat>와이드스크린</PresentationFormat>
  <Paragraphs>40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DX하늘구름</vt:lpstr>
      <vt:lpstr>나눔스퀘어</vt:lpstr>
      <vt:lpstr>나눔스퀘어_ac</vt:lpstr>
      <vt:lpstr>맑은 고딕</vt:lpstr>
      <vt:lpstr>Arial</vt:lpstr>
      <vt:lpstr>Wingdings</vt:lpstr>
      <vt:lpstr>Office 테마</vt:lpstr>
      <vt:lpstr>Weather Application</vt:lpstr>
      <vt:lpstr>PowerPoint 프레젠테이션</vt:lpstr>
      <vt:lpstr>PowerPoint 프레젠테이션</vt:lpstr>
      <vt:lpstr>PowerPoint 프레젠테이션</vt:lpstr>
      <vt:lpstr>PowerPoint 프레젠테이션</vt:lpstr>
      <vt:lpstr>참고자료 및 저장소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구름식빵</dc:title>
  <dc:creator>구영은</dc:creator>
  <cp:lastModifiedBy>Kang YongMin</cp:lastModifiedBy>
  <cp:revision>236</cp:revision>
  <dcterms:created xsi:type="dcterms:W3CDTF">2022-05-24T11:43:24Z</dcterms:created>
  <dcterms:modified xsi:type="dcterms:W3CDTF">2022-11-07T15:12:55Z</dcterms:modified>
</cp:coreProperties>
</file>